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3" r:id="rId3"/>
    <p:sldId id="308" r:id="rId4"/>
    <p:sldId id="309" r:id="rId5"/>
    <p:sldId id="310" r:id="rId6"/>
    <p:sldId id="311" r:id="rId7"/>
    <p:sldId id="316" r:id="rId8"/>
    <p:sldId id="374" r:id="rId9"/>
    <p:sldId id="312" r:id="rId10"/>
    <p:sldId id="375" r:id="rId11"/>
    <p:sldId id="377" r:id="rId12"/>
    <p:sldId id="376" r:id="rId13"/>
    <p:sldId id="387" r:id="rId14"/>
    <p:sldId id="378" r:id="rId15"/>
    <p:sldId id="379" r:id="rId16"/>
    <p:sldId id="380" r:id="rId17"/>
    <p:sldId id="315" r:id="rId18"/>
    <p:sldId id="382" r:id="rId19"/>
    <p:sldId id="383" r:id="rId20"/>
    <p:sldId id="384" r:id="rId21"/>
    <p:sldId id="372" r:id="rId22"/>
    <p:sldId id="313" r:id="rId23"/>
    <p:sldId id="317" r:id="rId24"/>
    <p:sldId id="364" r:id="rId25"/>
    <p:sldId id="365" r:id="rId26"/>
    <p:sldId id="366" r:id="rId27"/>
    <p:sldId id="367" r:id="rId28"/>
    <p:sldId id="370" r:id="rId29"/>
    <p:sldId id="371" r:id="rId30"/>
    <p:sldId id="373" r:id="rId31"/>
    <p:sldId id="385" r:id="rId32"/>
    <p:sldId id="386" r:id="rId33"/>
    <p:sldId id="314" r:id="rId34"/>
    <p:sldId id="369" r:id="rId35"/>
    <p:sldId id="368" r:id="rId36"/>
    <p:sldId id="319" r:id="rId37"/>
    <p:sldId id="36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C77F9C4-469E-4186-BD3C-13131012E756}">
          <p14:sldIdLst>
            <p14:sldId id="257"/>
          </p14:sldIdLst>
        </p14:section>
        <p14:section name="팀원 소개" id="{EDA4E218-FEA3-40AF-BC59-124701148539}">
          <p14:sldIdLst>
            <p14:sldId id="303"/>
          </p14:sldIdLst>
        </p14:section>
        <p14:section name="목차" id="{14F16C5C-F498-4F4B-A6DD-A761AD24D3E2}">
          <p14:sldIdLst>
            <p14:sldId id="308"/>
          </p14:sldIdLst>
        </p14:section>
        <p14:section name="로그인(UI)" id="{76F8B0F1-A727-4F2F-8D81-B347804C7312}">
          <p14:sldIdLst>
            <p14:sldId id="309"/>
          </p14:sldIdLst>
        </p14:section>
        <p14:section name="회원가입(UI)" id="{80ABF38C-E022-4723-B06F-BC392394B647}">
          <p14:sldIdLst>
            <p14:sldId id="310"/>
          </p14:sldIdLst>
        </p14:section>
        <p14:section name="메인화면(UI)" id="{233A333A-42D9-48FB-AC21-2602D28FE57A}">
          <p14:sldIdLst>
            <p14:sldId id="311"/>
            <p14:sldId id="316"/>
            <p14:sldId id="374"/>
          </p14:sldIdLst>
        </p14:section>
        <p14:section name="공지사항(UI)" id="{3168EB53-FC2F-4B6C-B8E7-89F3AF389FA0}">
          <p14:sldIdLst>
            <p14:sldId id="312"/>
            <p14:sldId id="375"/>
            <p14:sldId id="377"/>
            <p14:sldId id="376"/>
            <p14:sldId id="387"/>
            <p14:sldId id="378"/>
            <p14:sldId id="379"/>
            <p14:sldId id="380"/>
            <p14:sldId id="315"/>
            <p14:sldId id="382"/>
            <p14:sldId id="383"/>
            <p14:sldId id="384"/>
          </p14:sldIdLst>
        </p14:section>
        <p14:section name="플레이리스트(UI)" id="{1CBA8DD7-D1F4-44EE-B99A-6CBA56194B36}">
          <p14:sldIdLst>
            <p14:sldId id="372"/>
            <p14:sldId id="313"/>
            <p14:sldId id="317"/>
            <p14:sldId id="364"/>
            <p14:sldId id="365"/>
            <p14:sldId id="366"/>
            <p14:sldId id="367"/>
            <p14:sldId id="370"/>
            <p14:sldId id="371"/>
            <p14:sldId id="373"/>
            <p14:sldId id="385"/>
            <p14:sldId id="386"/>
          </p14:sldIdLst>
        </p14:section>
        <p14:section name="마이페이지(UI)" id="{6150E304-977C-4BA3-9E39-50A8FE894164}">
          <p14:sldIdLst>
            <p14:sldId id="314"/>
            <p14:sldId id="369"/>
            <p14:sldId id="368"/>
            <p14:sldId id="319"/>
          </p14:sldIdLst>
        </p14:section>
        <p14:section name="끝" id="{E6622628-904A-4469-B65A-CCE06DEAC73E}">
          <p14:sldIdLst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류운" initials="정류" lastIdx="2" clrIdx="0">
    <p:extLst>
      <p:ext uri="{19B8F6BF-5375-455C-9EA6-DF929625EA0E}">
        <p15:presenceInfo xmlns:p15="http://schemas.microsoft.com/office/powerpoint/2012/main" userId="8ac9aecb22c7f6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1"/>
    <a:srgbClr val="FFE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류운" userId="8ac9aecb22c7f6f4" providerId="LiveId" clId="{DF00B34E-5D5B-4E1E-A21F-C697E613F601}"/>
    <pc:docChg chg="undo custSel addSld delSld modSld sldOrd addSection delSection modSection">
      <pc:chgData name="정 류운" userId="8ac9aecb22c7f6f4" providerId="LiveId" clId="{DF00B34E-5D5B-4E1E-A21F-C697E613F601}" dt="2021-07-19T04:04:54.980" v="3089" actId="1076"/>
      <pc:docMkLst>
        <pc:docMk/>
      </pc:docMkLst>
      <pc:sldChg chg="del">
        <pc:chgData name="정 류운" userId="8ac9aecb22c7f6f4" providerId="LiveId" clId="{DF00B34E-5D5B-4E1E-A21F-C697E613F601}" dt="2021-07-18T14:35:15.306" v="983" actId="47"/>
        <pc:sldMkLst>
          <pc:docMk/>
          <pc:sldMk cId="2255505587" sldId="256"/>
        </pc:sldMkLst>
      </pc:sldChg>
      <pc:sldChg chg="addSp modSp mod">
        <pc:chgData name="정 류운" userId="8ac9aecb22c7f6f4" providerId="LiveId" clId="{DF00B34E-5D5B-4E1E-A21F-C697E613F601}" dt="2021-07-18T15:13:36.982" v="1448" actId="1076"/>
        <pc:sldMkLst>
          <pc:docMk/>
          <pc:sldMk cId="1198979562" sldId="257"/>
        </pc:sldMkLst>
        <pc:spChg chg="add mod">
          <ac:chgData name="정 류운" userId="8ac9aecb22c7f6f4" providerId="LiveId" clId="{DF00B34E-5D5B-4E1E-A21F-C697E613F601}" dt="2021-07-18T15:13:11.317" v="1445" actId="1036"/>
          <ac:spMkLst>
            <pc:docMk/>
            <pc:sldMk cId="1198979562" sldId="257"/>
            <ac:spMk id="2" creationId="{CB3475CE-C741-43B4-BC03-9DB925F90221}"/>
          </ac:spMkLst>
        </pc:spChg>
        <pc:spChg chg="add mod">
          <ac:chgData name="정 류운" userId="8ac9aecb22c7f6f4" providerId="LiveId" clId="{DF00B34E-5D5B-4E1E-A21F-C697E613F601}" dt="2021-07-18T15:12:51.278" v="1440" actId="1036"/>
          <ac:spMkLst>
            <pc:docMk/>
            <pc:sldMk cId="1198979562" sldId="257"/>
            <ac:spMk id="3" creationId="{6249871A-B85F-4DDB-B7CA-69718617B136}"/>
          </ac:spMkLst>
        </pc:spChg>
        <pc:spChg chg="mod">
          <ac:chgData name="정 류운" userId="8ac9aecb22c7f6f4" providerId="LiveId" clId="{DF00B34E-5D5B-4E1E-A21F-C697E613F601}" dt="2021-07-18T15:13:28.040" v="1446" actId="164"/>
          <ac:spMkLst>
            <pc:docMk/>
            <pc:sldMk cId="1198979562" sldId="257"/>
            <ac:spMk id="4" creationId="{4C69EA56-E14E-4FA5-B43E-1547111D6FFC}"/>
          </ac:spMkLst>
        </pc:spChg>
        <pc:spChg chg="mod">
          <ac:chgData name="정 류운" userId="8ac9aecb22c7f6f4" providerId="LiveId" clId="{DF00B34E-5D5B-4E1E-A21F-C697E613F601}" dt="2021-07-18T15:13:28.040" v="1446" actId="164"/>
          <ac:spMkLst>
            <pc:docMk/>
            <pc:sldMk cId="1198979562" sldId="257"/>
            <ac:spMk id="5" creationId="{9D6ABB3C-D988-40CA-9E8C-7620B55AC2F4}"/>
          </ac:spMkLst>
        </pc:spChg>
        <pc:grpChg chg="add mod">
          <ac:chgData name="정 류운" userId="8ac9aecb22c7f6f4" providerId="LiveId" clId="{DF00B34E-5D5B-4E1E-A21F-C697E613F601}" dt="2021-07-18T15:13:32.647" v="1447" actId="1076"/>
          <ac:grpSpMkLst>
            <pc:docMk/>
            <pc:sldMk cId="1198979562" sldId="257"/>
            <ac:grpSpMk id="6" creationId="{B3BBF315-74FF-4000-BE75-12BD81791F8A}"/>
          </ac:grpSpMkLst>
        </pc:grpChg>
        <pc:grpChg chg="mod">
          <ac:chgData name="정 류운" userId="8ac9aecb22c7f6f4" providerId="LiveId" clId="{DF00B34E-5D5B-4E1E-A21F-C697E613F601}" dt="2021-07-18T15:13:36.982" v="1448" actId="1076"/>
          <ac:grpSpMkLst>
            <pc:docMk/>
            <pc:sldMk cId="1198979562" sldId="257"/>
            <ac:grpSpMk id="25" creationId="{A1A0C970-3238-4A50-8BD8-FC0A59D2DD37}"/>
          </ac:grpSpMkLst>
        </pc:grpChg>
      </pc:sldChg>
      <pc:sldChg chg="addSp delSp modSp del mod">
        <pc:chgData name="정 류운" userId="8ac9aecb22c7f6f4" providerId="LiveId" clId="{DF00B34E-5D5B-4E1E-A21F-C697E613F601}" dt="2021-07-18T14:35:04.827" v="982" actId="47"/>
        <pc:sldMkLst>
          <pc:docMk/>
          <pc:sldMk cId="2034719231" sldId="258"/>
        </pc:sldMkLst>
        <pc:spChg chg="add mod">
          <ac:chgData name="정 류운" userId="8ac9aecb22c7f6f4" providerId="LiveId" clId="{DF00B34E-5D5B-4E1E-A21F-C697E613F601}" dt="2021-07-18T10:40:03.236" v="306" actId="164"/>
          <ac:spMkLst>
            <pc:docMk/>
            <pc:sldMk cId="2034719231" sldId="258"/>
            <ac:spMk id="8" creationId="{48B660BE-D4BD-44DF-BFA0-B10D198321F0}"/>
          </ac:spMkLst>
        </pc:spChg>
        <pc:spChg chg="add mod">
          <ac:chgData name="정 류운" userId="8ac9aecb22c7f6f4" providerId="LiveId" clId="{DF00B34E-5D5B-4E1E-A21F-C697E613F601}" dt="2021-07-18T10:40:03.236" v="306" actId="164"/>
          <ac:spMkLst>
            <pc:docMk/>
            <pc:sldMk cId="2034719231" sldId="258"/>
            <ac:spMk id="9" creationId="{B6297BE1-A15F-45C6-AD3E-0658BAECDBF2}"/>
          </ac:spMkLst>
        </pc:spChg>
        <pc:spChg chg="add mod">
          <ac:chgData name="정 류운" userId="8ac9aecb22c7f6f4" providerId="LiveId" clId="{DF00B34E-5D5B-4E1E-A21F-C697E613F601}" dt="2021-07-18T10:40:03.236" v="306" actId="164"/>
          <ac:spMkLst>
            <pc:docMk/>
            <pc:sldMk cId="2034719231" sldId="258"/>
            <ac:spMk id="10" creationId="{5257F7E7-7079-4ED8-8108-B22B39C22816}"/>
          </ac:spMkLst>
        </pc:spChg>
        <pc:spChg chg="add mod">
          <ac:chgData name="정 류운" userId="8ac9aecb22c7f6f4" providerId="LiveId" clId="{DF00B34E-5D5B-4E1E-A21F-C697E613F601}" dt="2021-07-18T10:40:03.236" v="306" actId="164"/>
          <ac:spMkLst>
            <pc:docMk/>
            <pc:sldMk cId="2034719231" sldId="258"/>
            <ac:spMk id="11" creationId="{635E82C1-D2BB-4CFD-A4AD-E4461A2A60BC}"/>
          </ac:spMkLst>
        </pc:spChg>
        <pc:grpChg chg="add del mod">
          <ac:chgData name="정 류운" userId="8ac9aecb22c7f6f4" providerId="LiveId" clId="{DF00B34E-5D5B-4E1E-A21F-C697E613F601}" dt="2021-07-18T10:40:04.880" v="307" actId="21"/>
          <ac:grpSpMkLst>
            <pc:docMk/>
            <pc:sldMk cId="2034719231" sldId="258"/>
            <ac:grpSpMk id="12" creationId="{0360E2AD-6DFC-470C-B4C7-CE91193FE536}"/>
          </ac:grpSpMkLst>
        </pc:grpChg>
        <pc:picChg chg="add mod">
          <ac:chgData name="정 류운" userId="8ac9aecb22c7f6f4" providerId="LiveId" clId="{DF00B34E-5D5B-4E1E-A21F-C697E613F601}" dt="2021-07-18T10:40:03.236" v="306" actId="164"/>
          <ac:picMkLst>
            <pc:docMk/>
            <pc:sldMk cId="2034719231" sldId="258"/>
            <ac:picMk id="3" creationId="{48038073-CCE4-4706-9E9C-B083EF18EF9E}"/>
          </ac:picMkLst>
        </pc:picChg>
        <pc:picChg chg="add mod">
          <ac:chgData name="정 류운" userId="8ac9aecb22c7f6f4" providerId="LiveId" clId="{DF00B34E-5D5B-4E1E-A21F-C697E613F601}" dt="2021-07-18T10:40:03.236" v="306" actId="164"/>
          <ac:picMkLst>
            <pc:docMk/>
            <pc:sldMk cId="2034719231" sldId="258"/>
            <ac:picMk id="5" creationId="{5561D1FF-AE29-4629-9936-CC5A4410EFA3}"/>
          </ac:picMkLst>
        </pc:picChg>
        <pc:picChg chg="add del mod">
          <ac:chgData name="정 류운" userId="8ac9aecb22c7f6f4" providerId="LiveId" clId="{DF00B34E-5D5B-4E1E-A21F-C697E613F601}" dt="2021-07-18T10:36:12.579" v="128" actId="478"/>
          <ac:picMkLst>
            <pc:docMk/>
            <pc:sldMk cId="2034719231" sldId="258"/>
            <ac:picMk id="6" creationId="{20FD7D22-DCD9-44A9-9FDD-EAE28AEAE2E3}"/>
          </ac:picMkLst>
        </pc:picChg>
        <pc:picChg chg="add mod">
          <ac:chgData name="정 류운" userId="8ac9aecb22c7f6f4" providerId="LiveId" clId="{DF00B34E-5D5B-4E1E-A21F-C697E613F601}" dt="2021-07-18T10:40:03.236" v="306" actId="164"/>
          <ac:picMkLst>
            <pc:docMk/>
            <pc:sldMk cId="2034719231" sldId="258"/>
            <ac:picMk id="7" creationId="{0194D7AA-1453-4304-87A9-0B70747AB321}"/>
          </ac:picMkLst>
        </pc:picChg>
      </pc:sldChg>
      <pc:sldChg chg="del">
        <pc:chgData name="정 류운" userId="8ac9aecb22c7f6f4" providerId="LiveId" clId="{DF00B34E-5D5B-4E1E-A21F-C697E613F601}" dt="2021-07-18T10:43:13.460" v="350" actId="2696"/>
        <pc:sldMkLst>
          <pc:docMk/>
          <pc:sldMk cId="3699950344" sldId="259"/>
        </pc:sldMkLst>
      </pc:sldChg>
      <pc:sldChg chg="delSp del mod">
        <pc:chgData name="정 류운" userId="8ac9aecb22c7f6f4" providerId="LiveId" clId="{DF00B34E-5D5B-4E1E-A21F-C697E613F601}" dt="2021-07-18T13:53:49.125" v="468" actId="47"/>
        <pc:sldMkLst>
          <pc:docMk/>
          <pc:sldMk cId="648519494" sldId="260"/>
        </pc:sldMkLst>
        <pc:spChg chg="del">
          <ac:chgData name="정 류운" userId="8ac9aecb22c7f6f4" providerId="LiveId" clId="{DF00B34E-5D5B-4E1E-A21F-C697E613F601}" dt="2021-07-18T13:53:41.792" v="466" actId="478"/>
          <ac:spMkLst>
            <pc:docMk/>
            <pc:sldMk cId="648519494" sldId="260"/>
            <ac:spMk id="4" creationId="{BB5AA020-D66D-469B-A958-E0B556C7EC0C}"/>
          </ac:spMkLst>
        </pc:spChg>
      </pc:sldChg>
      <pc:sldChg chg="add del ord">
        <pc:chgData name="정 류운" userId="8ac9aecb22c7f6f4" providerId="LiveId" clId="{DF00B34E-5D5B-4E1E-A21F-C697E613F601}" dt="2021-07-18T13:58:00.761" v="536" actId="2696"/>
        <pc:sldMkLst>
          <pc:docMk/>
          <pc:sldMk cId="3736474409" sldId="261"/>
        </pc:sldMkLst>
      </pc:sldChg>
      <pc:sldChg chg="modSp add del mod">
        <pc:chgData name="정 류운" userId="8ac9aecb22c7f6f4" providerId="LiveId" clId="{DF00B34E-5D5B-4E1E-A21F-C697E613F601}" dt="2021-07-18T15:50:24.540" v="3081" actId="2696"/>
        <pc:sldMkLst>
          <pc:docMk/>
          <pc:sldMk cId="1311229962" sldId="263"/>
        </pc:sldMkLst>
        <pc:spChg chg="mod">
          <ac:chgData name="정 류운" userId="8ac9aecb22c7f6f4" providerId="LiveId" clId="{DF00B34E-5D5B-4E1E-A21F-C697E613F601}" dt="2021-07-18T15:50:12.082" v="3077" actId="1076"/>
          <ac:spMkLst>
            <pc:docMk/>
            <pc:sldMk cId="1311229962" sldId="263"/>
            <ac:spMk id="36" creationId="{00000000-0000-0000-0000-000000000000}"/>
          </ac:spMkLst>
        </pc:spChg>
      </pc:sldChg>
      <pc:sldChg chg="addSp delSp modSp add mod">
        <pc:chgData name="정 류운" userId="8ac9aecb22c7f6f4" providerId="LiveId" clId="{DF00B34E-5D5B-4E1E-A21F-C697E613F601}" dt="2021-07-18T15:25:12.869" v="1745" actId="1037"/>
        <pc:sldMkLst>
          <pc:docMk/>
          <pc:sldMk cId="2338948217" sldId="303"/>
        </pc:sldMkLst>
        <pc:spChg chg="mod">
          <ac:chgData name="정 류운" userId="8ac9aecb22c7f6f4" providerId="LiveId" clId="{DF00B34E-5D5B-4E1E-A21F-C697E613F601}" dt="2021-07-18T10:41:18.290" v="336" actId="1076"/>
          <ac:spMkLst>
            <pc:docMk/>
            <pc:sldMk cId="2338948217" sldId="303"/>
            <ac:spMk id="3" creationId="{00000000-0000-0000-0000-000000000000}"/>
          </ac:spMkLst>
        </pc:spChg>
        <pc:spChg chg="mod">
          <ac:chgData name="정 류운" userId="8ac9aecb22c7f6f4" providerId="LiveId" clId="{DF00B34E-5D5B-4E1E-A21F-C697E613F601}" dt="2021-07-18T15:14:08.243" v="1453" actId="1076"/>
          <ac:spMkLst>
            <pc:docMk/>
            <pc:sldMk cId="2338948217" sldId="303"/>
            <ac:spMk id="10" creationId="{00000000-0000-0000-0000-000000000000}"/>
          </ac:spMkLst>
        </pc:spChg>
        <pc:spChg chg="mod">
          <ac:chgData name="정 류운" userId="8ac9aecb22c7f6f4" providerId="LiveId" clId="{DF00B34E-5D5B-4E1E-A21F-C697E613F601}" dt="2021-07-18T10:40:27.796" v="313" actId="14100"/>
          <ac:spMkLst>
            <pc:docMk/>
            <pc:sldMk cId="2338948217" sldId="303"/>
            <ac:spMk id="22" creationId="{00000000-0000-0000-0000-000000000000}"/>
          </ac:spMkLst>
        </pc:spChg>
        <pc:spChg chg="del">
          <ac:chgData name="정 류운" userId="8ac9aecb22c7f6f4" providerId="LiveId" clId="{DF00B34E-5D5B-4E1E-A21F-C697E613F601}" dt="2021-07-18T10:39:27.242" v="266" actId="478"/>
          <ac:spMkLst>
            <pc:docMk/>
            <pc:sldMk cId="2338948217" sldId="303"/>
            <ac:spMk id="27" creationId="{FFD1DD11-15E6-4076-8E53-7525EBE0FCE3}"/>
          </ac:spMkLst>
        </pc:spChg>
        <pc:spChg chg="mod">
          <ac:chgData name="정 류운" userId="8ac9aecb22c7f6f4" providerId="LiveId" clId="{DF00B34E-5D5B-4E1E-A21F-C697E613F601}" dt="2021-07-18T15:16:22.462" v="1487" actId="255"/>
          <ac:spMkLst>
            <pc:docMk/>
            <pc:sldMk cId="2338948217" sldId="303"/>
            <ac:spMk id="32" creationId="{D1216BB4-63BC-487D-91D6-A3008957401D}"/>
          </ac:spMkLst>
        </pc:spChg>
        <pc:spChg chg="del">
          <ac:chgData name="정 류운" userId="8ac9aecb22c7f6f4" providerId="LiveId" clId="{DF00B34E-5D5B-4E1E-A21F-C697E613F601}" dt="2021-07-18T10:39:28.557" v="267" actId="478"/>
          <ac:spMkLst>
            <pc:docMk/>
            <pc:sldMk cId="2338948217" sldId="303"/>
            <ac:spMk id="33" creationId="{C355B294-06EB-46F3-AF65-CD9E825D779B}"/>
          </ac:spMkLst>
        </pc:spChg>
        <pc:spChg chg="mod">
          <ac:chgData name="정 류운" userId="8ac9aecb22c7f6f4" providerId="LiveId" clId="{DF00B34E-5D5B-4E1E-A21F-C697E613F601}" dt="2021-07-18T15:16:25.936" v="1488" actId="255"/>
          <ac:spMkLst>
            <pc:docMk/>
            <pc:sldMk cId="2338948217" sldId="303"/>
            <ac:spMk id="35" creationId="{4C55263B-3ADA-4211-8A14-A33FDF9D44B8}"/>
          </ac:spMkLst>
        </pc:spChg>
        <pc:spChg chg="mod">
          <ac:chgData name="정 류운" userId="8ac9aecb22c7f6f4" providerId="LiveId" clId="{DF00B34E-5D5B-4E1E-A21F-C697E613F601}" dt="2021-07-18T15:25:12.869" v="1745" actId="1037"/>
          <ac:spMkLst>
            <pc:docMk/>
            <pc:sldMk cId="2338948217" sldId="303"/>
            <ac:spMk id="36" creationId="{92AA07D4-70A7-4194-AD2A-E68379E0DCB8}"/>
          </ac:spMkLst>
        </pc:spChg>
        <pc:spChg chg="del">
          <ac:chgData name="정 류운" userId="8ac9aecb22c7f6f4" providerId="LiveId" clId="{DF00B34E-5D5B-4E1E-A21F-C697E613F601}" dt="2021-07-18T10:39:29.425" v="268" actId="478"/>
          <ac:spMkLst>
            <pc:docMk/>
            <pc:sldMk cId="2338948217" sldId="303"/>
            <ac:spMk id="37" creationId="{D050BECC-FDD7-4F0C-9759-7227C7EC49B2}"/>
          </ac:spMkLst>
        </pc:spChg>
        <pc:spChg chg="mod">
          <ac:chgData name="정 류운" userId="8ac9aecb22c7f6f4" providerId="LiveId" clId="{DF00B34E-5D5B-4E1E-A21F-C697E613F601}" dt="2021-07-18T10:40:05.940" v="308"/>
          <ac:spMkLst>
            <pc:docMk/>
            <pc:sldMk cId="2338948217" sldId="303"/>
            <ac:spMk id="38" creationId="{BB0E2A8A-11E4-476B-AA31-190E6C900F14}"/>
          </ac:spMkLst>
        </pc:spChg>
        <pc:spChg chg="mod">
          <ac:chgData name="정 류운" userId="8ac9aecb22c7f6f4" providerId="LiveId" clId="{DF00B34E-5D5B-4E1E-A21F-C697E613F601}" dt="2021-07-18T15:25:03.210" v="1736" actId="255"/>
          <ac:spMkLst>
            <pc:docMk/>
            <pc:sldMk cId="2338948217" sldId="303"/>
            <ac:spMk id="39" creationId="{00000000-0000-0000-0000-000000000000}"/>
          </ac:spMkLst>
        </pc:spChg>
        <pc:spChg chg="del">
          <ac:chgData name="정 류운" userId="8ac9aecb22c7f6f4" providerId="LiveId" clId="{DF00B34E-5D5B-4E1E-A21F-C697E613F601}" dt="2021-07-18T10:39:30.789" v="269" actId="478"/>
          <ac:spMkLst>
            <pc:docMk/>
            <pc:sldMk cId="2338948217" sldId="303"/>
            <ac:spMk id="41" creationId="{BEC6B5EB-62FF-49E7-B537-0B519EAB183E}"/>
          </ac:spMkLst>
        </pc:spChg>
        <pc:spChg chg="mod">
          <ac:chgData name="정 류운" userId="8ac9aecb22c7f6f4" providerId="LiveId" clId="{DF00B34E-5D5B-4E1E-A21F-C697E613F601}" dt="2021-07-18T10:41:04.580" v="334" actId="1076"/>
          <ac:spMkLst>
            <pc:docMk/>
            <pc:sldMk cId="2338948217" sldId="303"/>
            <ac:spMk id="47" creationId="{00000000-0000-0000-0000-000000000000}"/>
          </ac:spMkLst>
        </pc:spChg>
        <pc:grpChg chg="mod">
          <ac:chgData name="정 류운" userId="8ac9aecb22c7f6f4" providerId="LiveId" clId="{DF00B34E-5D5B-4E1E-A21F-C697E613F601}" dt="2021-07-18T10:41:29.142" v="338" actId="1076"/>
          <ac:grpSpMkLst>
            <pc:docMk/>
            <pc:sldMk cId="2338948217" sldId="303"/>
            <ac:grpSpMk id="12" creationId="{00000000-0000-0000-0000-000000000000}"/>
          </ac:grpSpMkLst>
        </pc:grpChg>
        <pc:grpChg chg="mod">
          <ac:chgData name="정 류운" userId="8ac9aecb22c7f6f4" providerId="LiveId" clId="{DF00B34E-5D5B-4E1E-A21F-C697E613F601}" dt="2021-07-18T10:41:21.846" v="337" actId="1076"/>
          <ac:grpSpMkLst>
            <pc:docMk/>
            <pc:sldMk cId="2338948217" sldId="303"/>
            <ac:grpSpMk id="16" creationId="{00000000-0000-0000-0000-000000000000}"/>
          </ac:grpSpMkLst>
        </pc:grpChg>
        <pc:grpChg chg="add mod">
          <ac:chgData name="정 류운" userId="8ac9aecb22c7f6f4" providerId="LiveId" clId="{DF00B34E-5D5B-4E1E-A21F-C697E613F601}" dt="2021-07-18T10:40:07.983" v="309" actId="1076"/>
          <ac:grpSpMkLst>
            <pc:docMk/>
            <pc:sldMk cId="2338948217" sldId="303"/>
            <ac:grpSpMk id="28" creationId="{B2BA934F-989B-4AE1-BCC1-6F546A49EB43}"/>
          </ac:grpSpMkLst>
        </pc:grpChg>
        <pc:grpChg chg="mod">
          <ac:chgData name="정 류운" userId="8ac9aecb22c7f6f4" providerId="LiveId" clId="{DF00B34E-5D5B-4E1E-A21F-C697E613F601}" dt="2021-07-18T10:40:59.200" v="331" actId="1076"/>
          <ac:grpSpMkLst>
            <pc:docMk/>
            <pc:sldMk cId="2338948217" sldId="303"/>
            <ac:grpSpMk id="34" creationId="{00000000-0000-0000-0000-000000000000}"/>
          </ac:grpSpMkLst>
        </pc:grpChg>
        <pc:picChg chg="mod">
          <ac:chgData name="정 류운" userId="8ac9aecb22c7f6f4" providerId="LiveId" clId="{DF00B34E-5D5B-4E1E-A21F-C697E613F601}" dt="2021-07-18T10:40:05.940" v="308"/>
          <ac:picMkLst>
            <pc:docMk/>
            <pc:sldMk cId="2338948217" sldId="303"/>
            <ac:picMk id="29" creationId="{35885468-0969-44DF-8CB5-781B67F57AEA}"/>
          </ac:picMkLst>
        </pc:picChg>
        <pc:picChg chg="mod">
          <ac:chgData name="정 류운" userId="8ac9aecb22c7f6f4" providerId="LiveId" clId="{DF00B34E-5D5B-4E1E-A21F-C697E613F601}" dt="2021-07-18T10:40:05.940" v="308"/>
          <ac:picMkLst>
            <pc:docMk/>
            <pc:sldMk cId="2338948217" sldId="303"/>
            <ac:picMk id="30" creationId="{86ECC3F4-3CA5-466C-B473-5C0A90B99896}"/>
          </ac:picMkLst>
        </pc:picChg>
        <pc:picChg chg="mod">
          <ac:chgData name="정 류운" userId="8ac9aecb22c7f6f4" providerId="LiveId" clId="{DF00B34E-5D5B-4E1E-A21F-C697E613F601}" dt="2021-07-18T10:40:05.940" v="308"/>
          <ac:picMkLst>
            <pc:docMk/>
            <pc:sldMk cId="2338948217" sldId="303"/>
            <ac:picMk id="31" creationId="{3FB92A24-EC29-4BB6-9F7E-D32ED84886B1}"/>
          </ac:picMkLst>
        </pc:picChg>
        <pc:cxnChg chg="mod">
          <ac:chgData name="정 류운" userId="8ac9aecb22c7f6f4" providerId="LiveId" clId="{DF00B34E-5D5B-4E1E-A21F-C697E613F601}" dt="2021-07-18T10:41:04.580" v="334" actId="1076"/>
          <ac:cxnSpMkLst>
            <pc:docMk/>
            <pc:sldMk cId="2338948217" sldId="303"/>
            <ac:cxnSpMk id="48" creationId="{00000000-0000-0000-0000-000000000000}"/>
          </ac:cxnSpMkLst>
        </pc:cxnChg>
      </pc:sldChg>
      <pc:sldChg chg="addSp delSp modSp add mod">
        <pc:chgData name="정 류운" userId="8ac9aecb22c7f6f4" providerId="LiveId" clId="{DF00B34E-5D5B-4E1E-A21F-C697E613F601}" dt="2021-07-18T15:34:42.927" v="2331" actId="1076"/>
        <pc:sldMkLst>
          <pc:docMk/>
          <pc:sldMk cId="124816348" sldId="308"/>
        </pc:sldMkLst>
        <pc:spChg chg="add mod">
          <ac:chgData name="정 류운" userId="8ac9aecb22c7f6f4" providerId="LiveId" clId="{DF00B34E-5D5B-4E1E-A21F-C697E613F601}" dt="2021-07-18T15:33:06.295" v="2241" actId="1076"/>
          <ac:spMkLst>
            <pc:docMk/>
            <pc:sldMk cId="124816348" sldId="308"/>
            <ac:spMk id="2" creationId="{82187E1D-6D14-4D66-853B-DCE853793D33}"/>
          </ac:spMkLst>
        </pc:spChg>
        <pc:spChg chg="add del mod">
          <ac:chgData name="정 류운" userId="8ac9aecb22c7f6f4" providerId="LiveId" clId="{DF00B34E-5D5B-4E1E-A21F-C697E613F601}" dt="2021-07-18T15:33:14.983" v="2244"/>
          <ac:spMkLst>
            <pc:docMk/>
            <pc:sldMk cId="124816348" sldId="308"/>
            <ac:spMk id="5" creationId="{D2CB5ACF-BC29-4D04-B7AC-744DFDFF66D6}"/>
          </ac:spMkLst>
        </pc:spChg>
        <pc:spChg chg="mod">
          <ac:chgData name="정 류운" userId="8ac9aecb22c7f6f4" providerId="LiveId" clId="{DF00B34E-5D5B-4E1E-A21F-C697E613F601}" dt="2021-07-18T15:32:54.152" v="2238" actId="164"/>
          <ac:spMkLst>
            <pc:docMk/>
            <pc:sldMk cId="124816348" sldId="308"/>
            <ac:spMk id="15" creationId="{00000000-0000-0000-0000-000000000000}"/>
          </ac:spMkLst>
        </pc:spChg>
        <pc:spChg chg="add del mod">
          <ac:chgData name="정 류운" userId="8ac9aecb22c7f6f4" providerId="LiveId" clId="{DF00B34E-5D5B-4E1E-A21F-C697E613F601}" dt="2021-07-18T15:16:48.613" v="1490" actId="478"/>
          <ac:spMkLst>
            <pc:docMk/>
            <pc:sldMk cId="124816348" sldId="308"/>
            <ac:spMk id="16" creationId="{8B72ACBC-A7E4-4247-9967-2C6450B53398}"/>
          </ac:spMkLst>
        </pc:spChg>
        <pc:spChg chg="add mod">
          <ac:chgData name="정 류운" userId="8ac9aecb22c7f6f4" providerId="LiveId" clId="{DF00B34E-5D5B-4E1E-A21F-C697E613F601}" dt="2021-07-18T15:34:25.956" v="2328" actId="164"/>
          <ac:spMkLst>
            <pc:docMk/>
            <pc:sldMk cId="124816348" sldId="308"/>
            <ac:spMk id="17" creationId="{5B129C7A-CECB-428D-886C-EC97AE0ABD62}"/>
          </ac:spMkLst>
        </pc:spChg>
        <pc:spChg chg="add mod">
          <ac:chgData name="정 류운" userId="8ac9aecb22c7f6f4" providerId="LiveId" clId="{DF00B34E-5D5B-4E1E-A21F-C697E613F601}" dt="2021-07-18T15:34:42.927" v="2331" actId="1076"/>
          <ac:spMkLst>
            <pc:docMk/>
            <pc:sldMk cId="124816348" sldId="308"/>
            <ac:spMk id="20" creationId="{12F81010-D60C-4DE8-B04F-DF91201D8DAA}"/>
          </ac:spMkLst>
        </pc:spChg>
        <pc:spChg chg="del mod">
          <ac:chgData name="정 류운" userId="8ac9aecb22c7f6f4" providerId="LiveId" clId="{DF00B34E-5D5B-4E1E-A21F-C697E613F601}" dt="2021-07-18T15:30:46.843" v="2092" actId="478"/>
          <ac:spMkLst>
            <pc:docMk/>
            <pc:sldMk cId="124816348" sldId="308"/>
            <ac:spMk id="35" creationId="{00000000-0000-0000-0000-000000000000}"/>
          </ac:spMkLst>
        </pc:spChg>
        <pc:grpChg chg="add mod">
          <ac:chgData name="정 류운" userId="8ac9aecb22c7f6f4" providerId="LiveId" clId="{DF00B34E-5D5B-4E1E-A21F-C697E613F601}" dt="2021-07-18T15:32:58.908" v="2239" actId="1076"/>
          <ac:grpSpMkLst>
            <pc:docMk/>
            <pc:sldMk cId="124816348" sldId="308"/>
            <ac:grpSpMk id="3" creationId="{22C0F052-56BC-44ED-A1C4-F0CEE318B7DA}"/>
          </ac:grpSpMkLst>
        </pc:grpChg>
        <pc:grpChg chg="add mod">
          <ac:chgData name="정 류운" userId="8ac9aecb22c7f6f4" providerId="LiveId" clId="{DF00B34E-5D5B-4E1E-A21F-C697E613F601}" dt="2021-07-18T15:34:38.167" v="2330" actId="1076"/>
          <ac:grpSpMkLst>
            <pc:docMk/>
            <pc:sldMk cId="124816348" sldId="308"/>
            <ac:grpSpMk id="6" creationId="{384853E5-A630-4941-9DEE-701C24F20674}"/>
          </ac:grpSpMkLst>
        </pc:grpChg>
        <pc:grpChg chg="mod">
          <ac:chgData name="정 류운" userId="8ac9aecb22c7f6f4" providerId="LiveId" clId="{DF00B34E-5D5B-4E1E-A21F-C697E613F601}" dt="2021-07-18T15:32:54.152" v="2238" actId="164"/>
          <ac:grpSpMkLst>
            <pc:docMk/>
            <pc:sldMk cId="124816348" sldId="308"/>
            <ac:grpSpMk id="10" creationId="{00000000-0000-0000-0000-000000000000}"/>
          </ac:grpSpMkLst>
        </pc:grpChg>
        <pc:grpChg chg="mod">
          <ac:chgData name="정 류운" userId="8ac9aecb22c7f6f4" providerId="LiveId" clId="{DF00B34E-5D5B-4E1E-A21F-C697E613F601}" dt="2021-07-18T15:34:25.956" v="2328" actId="164"/>
          <ac:grpSpMkLst>
            <pc:docMk/>
            <pc:sldMk cId="124816348" sldId="308"/>
            <ac:grpSpMk id="23" creationId="{00000000-0000-0000-0000-000000000000}"/>
          </ac:grpSpMkLst>
        </pc:grpChg>
        <pc:grpChg chg="mod">
          <ac:chgData name="정 류운" userId="8ac9aecb22c7f6f4" providerId="LiveId" clId="{DF00B34E-5D5B-4E1E-A21F-C697E613F601}" dt="2021-07-18T15:32:50.201" v="2237" actId="1076"/>
          <ac:grpSpMkLst>
            <pc:docMk/>
            <pc:sldMk cId="124816348" sldId="308"/>
            <ac:grpSpMk id="40" creationId="{00000000-0000-0000-0000-000000000000}"/>
          </ac:grpSpMkLst>
        </pc:grpChg>
      </pc:sldChg>
      <pc:sldChg chg="addSp delSp modSp add del mod ord">
        <pc:chgData name="정 류운" userId="8ac9aecb22c7f6f4" providerId="LiveId" clId="{DF00B34E-5D5B-4E1E-A21F-C697E613F601}" dt="2021-07-18T15:20:13.261" v="1587" actId="1036"/>
        <pc:sldMkLst>
          <pc:docMk/>
          <pc:sldMk cId="1356868971" sldId="309"/>
        </pc:sldMkLst>
        <pc:spChg chg="add del">
          <ac:chgData name="정 류운" userId="8ac9aecb22c7f6f4" providerId="LiveId" clId="{DF00B34E-5D5B-4E1E-A21F-C697E613F601}" dt="2021-07-18T13:53:38.094" v="465" actId="478"/>
          <ac:spMkLst>
            <pc:docMk/>
            <pc:sldMk cId="1356868971" sldId="309"/>
            <ac:spMk id="5" creationId="{751AC8F8-0800-4B1D-8831-54349D8DD07B}"/>
          </ac:spMkLst>
        </pc:spChg>
        <pc:spChg chg="del mod">
          <ac:chgData name="정 류운" userId="8ac9aecb22c7f6f4" providerId="LiveId" clId="{DF00B34E-5D5B-4E1E-A21F-C697E613F601}" dt="2021-07-18T15:16:57.557" v="1491" actId="478"/>
          <ac:spMkLst>
            <pc:docMk/>
            <pc:sldMk cId="1356868971" sldId="30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18:02.776" v="1524" actId="14100"/>
          <ac:spMkLst>
            <pc:docMk/>
            <pc:sldMk cId="1356868971" sldId="309"/>
            <ac:spMk id="24" creationId="{7DD38735-726B-4C1C-900A-DA4C16BB5502}"/>
          </ac:spMkLst>
        </pc:spChg>
        <pc:spChg chg="mod">
          <ac:chgData name="정 류운" userId="8ac9aecb22c7f6f4" providerId="LiveId" clId="{DF00B34E-5D5B-4E1E-A21F-C697E613F601}" dt="2021-07-18T15:20:13.261" v="1587" actId="1036"/>
          <ac:spMkLst>
            <pc:docMk/>
            <pc:sldMk cId="1356868971" sldId="309"/>
            <ac:spMk id="39" creationId="{00000000-0000-0000-0000-000000000000}"/>
          </ac:spMkLst>
        </pc:spChg>
        <pc:grpChg chg="del">
          <ac:chgData name="정 류운" userId="8ac9aecb22c7f6f4" providerId="LiveId" clId="{DF00B34E-5D5B-4E1E-A21F-C697E613F601}" dt="2021-07-18T10:45:03.138" v="451" actId="478"/>
          <ac:grpSpMkLst>
            <pc:docMk/>
            <pc:sldMk cId="1356868971" sldId="309"/>
            <ac:grpSpMk id="28" creationId="{B2BA934F-989B-4AE1-BCC1-6F546A49EB43}"/>
          </ac:grpSpMkLst>
        </pc:grpChg>
        <pc:picChg chg="add mod modCrop">
          <ac:chgData name="정 류운" userId="8ac9aecb22c7f6f4" providerId="LiveId" clId="{DF00B34E-5D5B-4E1E-A21F-C697E613F601}" dt="2021-07-18T10:46:18.393" v="463" actId="1076"/>
          <ac:picMkLst>
            <pc:docMk/>
            <pc:sldMk cId="1356868971" sldId="309"/>
            <ac:picMk id="4" creationId="{29112AB6-99FA-41EF-8311-FC73CC99820D}"/>
          </ac:picMkLst>
        </pc:picChg>
        <pc:picChg chg="add del">
          <ac:chgData name="정 류운" userId="8ac9aecb22c7f6f4" providerId="LiveId" clId="{DF00B34E-5D5B-4E1E-A21F-C697E613F601}" dt="2021-07-18T14:15:42.179" v="688" actId="478"/>
          <ac:picMkLst>
            <pc:docMk/>
            <pc:sldMk cId="1356868971" sldId="309"/>
            <ac:picMk id="8" creationId="{34E941E5-88FE-472D-BF09-BC170ECBDBB5}"/>
          </ac:picMkLst>
        </pc:picChg>
      </pc:sldChg>
      <pc:sldChg chg="add del">
        <pc:chgData name="정 류운" userId="8ac9aecb22c7f6f4" providerId="LiveId" clId="{DF00B34E-5D5B-4E1E-A21F-C697E613F601}" dt="2021-07-18T10:43:52.476" v="352"/>
        <pc:sldMkLst>
          <pc:docMk/>
          <pc:sldMk cId="2860323976" sldId="309"/>
        </pc:sldMkLst>
      </pc:sldChg>
      <pc:sldChg chg="addSp delSp modSp add del mod ord">
        <pc:chgData name="정 류운" userId="8ac9aecb22c7f6f4" providerId="LiveId" clId="{DF00B34E-5D5B-4E1E-A21F-C697E613F601}" dt="2021-07-18T14:14:25.002" v="675" actId="2696"/>
        <pc:sldMkLst>
          <pc:docMk/>
          <pc:sldMk cId="1495412647" sldId="310"/>
        </pc:sldMkLst>
        <pc:spChg chg="mod">
          <ac:chgData name="정 류운" userId="8ac9aecb22c7f6f4" providerId="LiveId" clId="{DF00B34E-5D5B-4E1E-A21F-C697E613F601}" dt="2021-07-18T13:57:08.684" v="522" actId="14100"/>
          <ac:spMkLst>
            <pc:docMk/>
            <pc:sldMk cId="1495412647" sldId="310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3:55:10.204" v="510" actId="478"/>
          <ac:picMkLst>
            <pc:docMk/>
            <pc:sldMk cId="1495412647" sldId="310"/>
            <ac:picMk id="4" creationId="{29112AB6-99FA-41EF-8311-FC73CC99820D}"/>
          </ac:picMkLst>
        </pc:picChg>
        <pc:picChg chg="add mod modCrop">
          <ac:chgData name="정 류운" userId="8ac9aecb22c7f6f4" providerId="LiveId" clId="{DF00B34E-5D5B-4E1E-A21F-C697E613F601}" dt="2021-07-18T13:57:53.206" v="534" actId="1076"/>
          <ac:picMkLst>
            <pc:docMk/>
            <pc:sldMk cId="1495412647" sldId="310"/>
            <ac:picMk id="5" creationId="{CE09E0F2-71BD-4E75-B2AD-736EE9363A09}"/>
          </ac:picMkLst>
        </pc:picChg>
      </pc:sldChg>
      <pc:sldChg chg="addSp delSp modSp add mod ord">
        <pc:chgData name="정 류운" userId="8ac9aecb22c7f6f4" providerId="LiveId" clId="{DF00B34E-5D5B-4E1E-A21F-C697E613F601}" dt="2021-07-19T04:04:54.980" v="3089" actId="1076"/>
        <pc:sldMkLst>
          <pc:docMk/>
          <pc:sldMk cId="3365317768" sldId="310"/>
        </pc:sldMkLst>
        <pc:spChg chg="del">
          <ac:chgData name="정 류운" userId="8ac9aecb22c7f6f4" providerId="LiveId" clId="{DF00B34E-5D5B-4E1E-A21F-C697E613F601}" dt="2021-07-18T15:19:07.180" v="1530" actId="478"/>
          <ac:spMkLst>
            <pc:docMk/>
            <pc:sldMk cId="3365317768" sldId="310"/>
            <ac:spMk id="10" creationId="{00000000-0000-0000-0000-000000000000}"/>
          </ac:spMkLst>
        </pc:spChg>
        <pc:spChg chg="add del mod">
          <ac:chgData name="정 류운" userId="8ac9aecb22c7f6f4" providerId="LiveId" clId="{DF00B34E-5D5B-4E1E-A21F-C697E613F601}" dt="2021-07-18T15:18:01.982" v="1523"/>
          <ac:spMkLst>
            <pc:docMk/>
            <pc:sldMk cId="3365317768" sldId="310"/>
            <ac:spMk id="25" creationId="{0653ED12-D077-4C5E-95CC-5E34E80EC7EA}"/>
          </ac:spMkLst>
        </pc:spChg>
        <pc:spChg chg="add mod">
          <ac:chgData name="정 류운" userId="8ac9aecb22c7f6f4" providerId="LiveId" clId="{DF00B34E-5D5B-4E1E-A21F-C697E613F601}" dt="2021-07-18T15:19:07.359" v="1531"/>
          <ac:spMkLst>
            <pc:docMk/>
            <pc:sldMk cId="3365317768" sldId="310"/>
            <ac:spMk id="26" creationId="{9C44F9CE-A68B-4E5C-B88E-4DB68A2273E6}"/>
          </ac:spMkLst>
        </pc:spChg>
        <pc:spChg chg="add mod">
          <ac:chgData name="정 류운" userId="8ac9aecb22c7f6f4" providerId="LiveId" clId="{DF00B34E-5D5B-4E1E-A21F-C697E613F601}" dt="2021-07-18T15:20:07.925" v="1584" actId="1036"/>
          <ac:spMkLst>
            <pc:docMk/>
            <pc:sldMk cId="3365317768" sldId="310"/>
            <ac:spMk id="27" creationId="{10AF5AC2-CB9B-4F61-808A-22FDF9FF80E7}"/>
          </ac:spMkLst>
        </pc:spChg>
        <pc:spChg chg="del">
          <ac:chgData name="정 류운" userId="8ac9aecb22c7f6f4" providerId="LiveId" clId="{DF00B34E-5D5B-4E1E-A21F-C697E613F601}" dt="2021-07-18T15:19:19.484" v="1532" actId="478"/>
          <ac:spMkLst>
            <pc:docMk/>
            <pc:sldMk cId="3365317768" sldId="310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17:25.251" v="714" actId="478"/>
          <ac:picMkLst>
            <pc:docMk/>
            <pc:sldMk cId="3365317768" sldId="310"/>
            <ac:picMk id="4" creationId="{29112AB6-99FA-41EF-8311-FC73CC99820D}"/>
          </ac:picMkLst>
        </pc:picChg>
        <pc:picChg chg="add mod">
          <ac:chgData name="정 류운" userId="8ac9aecb22c7f6f4" providerId="LiveId" clId="{DF00B34E-5D5B-4E1E-A21F-C697E613F601}" dt="2021-07-19T04:04:54.980" v="3089" actId="1076"/>
          <ac:picMkLst>
            <pc:docMk/>
            <pc:sldMk cId="3365317768" sldId="310"/>
            <ac:picMk id="24" creationId="{DFB93EBE-2D56-46AD-A897-E74A4F51C712}"/>
          </ac:picMkLst>
        </pc:picChg>
      </pc:sldChg>
      <pc:sldChg chg="addSp delSp modSp add mod">
        <pc:chgData name="정 류운" userId="8ac9aecb22c7f6f4" providerId="LiveId" clId="{DF00B34E-5D5B-4E1E-A21F-C697E613F601}" dt="2021-07-18T15:25:38.552" v="1762"/>
        <pc:sldMkLst>
          <pc:docMk/>
          <pc:sldMk cId="1050268493" sldId="311"/>
        </pc:sldMkLst>
        <pc:spChg chg="del">
          <ac:chgData name="정 류운" userId="8ac9aecb22c7f6f4" providerId="LiveId" clId="{DF00B34E-5D5B-4E1E-A21F-C697E613F601}" dt="2021-07-18T15:20:53.253" v="1615" actId="478"/>
          <ac:spMkLst>
            <pc:docMk/>
            <pc:sldMk cId="1050268493" sldId="31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0:53.443" v="1616"/>
          <ac:spMkLst>
            <pc:docMk/>
            <pc:sldMk cId="1050268493" sldId="311"/>
            <ac:spMk id="24" creationId="{35A04A86-F5AA-4585-9C0B-919D025B3E5A}"/>
          </ac:spMkLst>
        </pc:spChg>
        <pc:spChg chg="add mod">
          <ac:chgData name="정 류운" userId="8ac9aecb22c7f6f4" providerId="LiveId" clId="{DF00B34E-5D5B-4E1E-A21F-C697E613F601}" dt="2021-07-18T15:25:38.552" v="1762"/>
          <ac:spMkLst>
            <pc:docMk/>
            <pc:sldMk cId="1050268493" sldId="311"/>
            <ac:spMk id="25" creationId="{A4B50ABA-6896-4B95-8BB2-50DB528F4F1C}"/>
          </ac:spMkLst>
        </pc:spChg>
        <pc:spChg chg="del">
          <ac:chgData name="정 류운" userId="8ac9aecb22c7f6f4" providerId="LiveId" clId="{DF00B34E-5D5B-4E1E-A21F-C697E613F601}" dt="2021-07-18T15:25:32.659" v="1746" actId="478"/>
          <ac:spMkLst>
            <pc:docMk/>
            <pc:sldMk cId="1050268493" sldId="311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16:06.972" v="695" actId="478"/>
          <ac:picMkLst>
            <pc:docMk/>
            <pc:sldMk cId="1050268493" sldId="311"/>
            <ac:picMk id="4" creationId="{29112AB6-99FA-41EF-8311-FC73CC99820D}"/>
          </ac:picMkLst>
        </pc:picChg>
        <pc:picChg chg="add del mod modCrop">
          <ac:chgData name="정 류운" userId="8ac9aecb22c7f6f4" providerId="LiveId" clId="{DF00B34E-5D5B-4E1E-A21F-C697E613F601}" dt="2021-07-18T14:17:20.413" v="711" actId="21"/>
          <ac:picMkLst>
            <pc:docMk/>
            <pc:sldMk cId="1050268493" sldId="311"/>
            <ac:picMk id="5" creationId="{77C69E2D-A5A4-40C3-A459-DA5608D9450C}"/>
          </ac:picMkLst>
        </pc:picChg>
        <pc:picChg chg="add mod modCrop">
          <ac:chgData name="정 류운" userId="8ac9aecb22c7f6f4" providerId="LiveId" clId="{DF00B34E-5D5B-4E1E-A21F-C697E613F601}" dt="2021-07-18T14:18:08.050" v="725" actId="1076"/>
          <ac:picMkLst>
            <pc:docMk/>
            <pc:sldMk cId="1050268493" sldId="311"/>
            <ac:picMk id="8" creationId="{0C8C76C7-4696-48CF-B0E8-7CCF5163346D}"/>
          </ac:picMkLst>
        </pc:picChg>
      </pc:sldChg>
      <pc:sldChg chg="delSp modSp add del mod">
        <pc:chgData name="정 류운" userId="8ac9aecb22c7f6f4" providerId="LiveId" clId="{DF00B34E-5D5B-4E1E-A21F-C697E613F601}" dt="2021-07-18T14:14:26.592" v="676" actId="2696"/>
        <pc:sldMkLst>
          <pc:docMk/>
          <pc:sldMk cId="3158504431" sldId="311"/>
        </pc:sldMkLst>
        <pc:spChg chg="mod">
          <ac:chgData name="정 류운" userId="8ac9aecb22c7f6f4" providerId="LiveId" clId="{DF00B34E-5D5B-4E1E-A21F-C697E613F601}" dt="2021-07-18T14:09:53.547" v="557" actId="20577"/>
          <ac:spMkLst>
            <pc:docMk/>
            <pc:sldMk cId="3158504431" sldId="311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07:10.156" v="537" actId="478"/>
          <ac:picMkLst>
            <pc:docMk/>
            <pc:sldMk cId="3158504431" sldId="311"/>
            <ac:picMk id="5" creationId="{CE09E0F2-71BD-4E75-B2AD-736EE9363A09}"/>
          </ac:picMkLst>
        </pc:picChg>
      </pc:sldChg>
      <pc:sldChg chg="addSp delSp modSp add del mod">
        <pc:chgData name="정 류운" userId="8ac9aecb22c7f6f4" providerId="LiveId" clId="{DF00B34E-5D5B-4E1E-A21F-C697E613F601}" dt="2021-07-18T14:14:28.006" v="677" actId="2696"/>
        <pc:sldMkLst>
          <pc:docMk/>
          <pc:sldMk cId="11221411" sldId="312"/>
        </pc:sldMkLst>
        <pc:spChg chg="mod">
          <ac:chgData name="정 류운" userId="8ac9aecb22c7f6f4" providerId="LiveId" clId="{DF00B34E-5D5B-4E1E-A21F-C697E613F601}" dt="2021-07-18T14:10:11.333" v="585" actId="1076"/>
          <ac:spMkLst>
            <pc:docMk/>
            <pc:sldMk cId="11221411" sldId="312"/>
            <ac:spMk id="39" creationId="{00000000-0000-0000-0000-000000000000}"/>
          </ac:spMkLst>
        </pc:spChg>
        <pc:picChg chg="add del mod">
          <ac:chgData name="정 류운" userId="8ac9aecb22c7f6f4" providerId="LiveId" clId="{DF00B34E-5D5B-4E1E-A21F-C697E613F601}" dt="2021-07-18T14:12:06.708" v="648"/>
          <ac:picMkLst>
            <pc:docMk/>
            <pc:sldMk cId="11221411" sldId="312"/>
            <ac:picMk id="4" creationId="{677DFE4A-E05D-4676-8B32-E290CF5ADB41}"/>
          </ac:picMkLst>
        </pc:picChg>
        <pc:picChg chg="add mod modCrop">
          <ac:chgData name="정 류운" userId="8ac9aecb22c7f6f4" providerId="LiveId" clId="{DF00B34E-5D5B-4E1E-A21F-C697E613F601}" dt="2021-07-18T14:12:35.448" v="660" actId="1076"/>
          <ac:picMkLst>
            <pc:docMk/>
            <pc:sldMk cId="11221411" sldId="312"/>
            <ac:picMk id="7" creationId="{6951D473-4CF9-4264-AB09-0EC6E4A53688}"/>
          </ac:picMkLst>
        </pc:picChg>
      </pc:sldChg>
      <pc:sldChg chg="addSp delSp modSp add mod">
        <pc:chgData name="정 류운" userId="8ac9aecb22c7f6f4" providerId="LiveId" clId="{DF00B34E-5D5B-4E1E-A21F-C697E613F601}" dt="2021-07-18T15:26:13.222" v="1810" actId="20577"/>
        <pc:sldMkLst>
          <pc:docMk/>
          <pc:sldMk cId="3894824421" sldId="312"/>
        </pc:sldMkLst>
        <pc:spChg chg="del">
          <ac:chgData name="정 류운" userId="8ac9aecb22c7f6f4" providerId="LiveId" clId="{DF00B34E-5D5B-4E1E-A21F-C697E613F601}" dt="2021-07-18T15:21:02.924" v="1619" actId="478"/>
          <ac:spMkLst>
            <pc:docMk/>
            <pc:sldMk cId="3894824421" sldId="31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03.107" v="1620"/>
          <ac:spMkLst>
            <pc:docMk/>
            <pc:sldMk cId="3894824421" sldId="312"/>
            <ac:spMk id="24" creationId="{C4F284FF-665C-4D42-BA48-C0DFEF373ECE}"/>
          </ac:spMkLst>
        </pc:spChg>
        <pc:spChg chg="add mod">
          <ac:chgData name="정 류운" userId="8ac9aecb22c7f6f4" providerId="LiveId" clId="{DF00B34E-5D5B-4E1E-A21F-C697E613F601}" dt="2021-07-18T15:26:13.222" v="1810" actId="20577"/>
          <ac:spMkLst>
            <pc:docMk/>
            <pc:sldMk cId="3894824421" sldId="312"/>
            <ac:spMk id="25" creationId="{F4A45B05-0B4E-4940-9E29-CFF95CF966CF}"/>
          </ac:spMkLst>
        </pc:spChg>
        <pc:spChg chg="del">
          <ac:chgData name="정 류운" userId="8ac9aecb22c7f6f4" providerId="LiveId" clId="{DF00B34E-5D5B-4E1E-A21F-C697E613F601}" dt="2021-07-18T15:25:58.948" v="1776" actId="478"/>
          <ac:spMkLst>
            <pc:docMk/>
            <pc:sldMk cId="3894824421" sldId="312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16:39.845" v="701" actId="478"/>
          <ac:picMkLst>
            <pc:docMk/>
            <pc:sldMk cId="3894824421" sldId="312"/>
            <ac:picMk id="4" creationId="{29112AB6-99FA-41EF-8311-FC73CC99820D}"/>
          </ac:picMkLst>
        </pc:picChg>
        <pc:picChg chg="add mod">
          <ac:chgData name="정 류운" userId="8ac9aecb22c7f6f4" providerId="LiveId" clId="{DF00B34E-5D5B-4E1E-A21F-C697E613F601}" dt="2021-07-18T14:16:54.333" v="705" actId="1076"/>
          <ac:picMkLst>
            <pc:docMk/>
            <pc:sldMk cId="3894824421" sldId="312"/>
            <ac:picMk id="5" creationId="{6D0E626A-817C-41B6-B95A-A762BAA00A0D}"/>
          </ac:picMkLst>
        </pc:picChg>
      </pc:sldChg>
      <pc:sldChg chg="addSp delSp modSp add mod">
        <pc:chgData name="정 류운" userId="8ac9aecb22c7f6f4" providerId="LiveId" clId="{DF00B34E-5D5B-4E1E-A21F-C697E613F601}" dt="2021-07-18T15:27:12.046" v="1921" actId="14100"/>
        <pc:sldMkLst>
          <pc:docMk/>
          <pc:sldMk cId="2062644744" sldId="313"/>
        </pc:sldMkLst>
        <pc:spChg chg="del">
          <ac:chgData name="정 류운" userId="8ac9aecb22c7f6f4" providerId="LiveId" clId="{DF00B34E-5D5B-4E1E-A21F-C697E613F601}" dt="2021-07-18T15:21:10.428" v="1623" actId="478"/>
          <ac:spMkLst>
            <pc:docMk/>
            <pc:sldMk cId="2062644744" sldId="313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10.613" v="1624"/>
          <ac:spMkLst>
            <pc:docMk/>
            <pc:sldMk cId="2062644744" sldId="313"/>
            <ac:spMk id="24" creationId="{F8671516-BE0B-49A0-AF97-A5CF3B02770F}"/>
          </ac:spMkLst>
        </pc:spChg>
        <pc:spChg chg="add mod">
          <ac:chgData name="정 류운" userId="8ac9aecb22c7f6f4" providerId="LiveId" clId="{DF00B34E-5D5B-4E1E-A21F-C697E613F601}" dt="2021-07-18T15:27:12.046" v="1921" actId="14100"/>
          <ac:spMkLst>
            <pc:docMk/>
            <pc:sldMk cId="2062644744" sldId="313"/>
            <ac:spMk id="25" creationId="{C376D1B8-94AE-4AC5-BE89-94A51309E369}"/>
          </ac:spMkLst>
        </pc:spChg>
        <pc:spChg chg="del">
          <ac:chgData name="정 류운" userId="8ac9aecb22c7f6f4" providerId="LiveId" clId="{DF00B34E-5D5B-4E1E-A21F-C697E613F601}" dt="2021-07-18T15:26:46.747" v="1865" actId="478"/>
          <ac:spMkLst>
            <pc:docMk/>
            <pc:sldMk cId="2062644744" sldId="313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18:32.859" v="730" actId="478"/>
          <ac:picMkLst>
            <pc:docMk/>
            <pc:sldMk cId="2062644744" sldId="313"/>
            <ac:picMk id="4" creationId="{29112AB6-99FA-41EF-8311-FC73CC99820D}"/>
          </ac:picMkLst>
        </pc:picChg>
        <pc:picChg chg="add mod">
          <ac:chgData name="정 류운" userId="8ac9aecb22c7f6f4" providerId="LiveId" clId="{DF00B34E-5D5B-4E1E-A21F-C697E613F601}" dt="2021-07-18T14:18:37.950" v="733" actId="1076"/>
          <ac:picMkLst>
            <pc:docMk/>
            <pc:sldMk cId="2062644744" sldId="313"/>
            <ac:picMk id="5" creationId="{36188D32-D7B7-4E99-8456-985E9F4EC372}"/>
          </ac:picMkLst>
        </pc:picChg>
      </pc:sldChg>
      <pc:sldChg chg="modSp add del mod">
        <pc:chgData name="정 류운" userId="8ac9aecb22c7f6f4" providerId="LiveId" clId="{DF00B34E-5D5B-4E1E-A21F-C697E613F601}" dt="2021-07-18T14:14:29.851" v="678" actId="2696"/>
        <pc:sldMkLst>
          <pc:docMk/>
          <pc:sldMk cId="2803011479" sldId="313"/>
        </pc:sldMkLst>
        <pc:spChg chg="mod">
          <ac:chgData name="정 류운" userId="8ac9aecb22c7f6f4" providerId="LiveId" clId="{DF00B34E-5D5B-4E1E-A21F-C697E613F601}" dt="2021-07-18T14:10:23.451" v="603" actId="20577"/>
          <ac:spMkLst>
            <pc:docMk/>
            <pc:sldMk cId="2803011479" sldId="313"/>
            <ac:spMk id="39" creationId="{00000000-0000-0000-0000-000000000000}"/>
          </ac:spMkLst>
        </pc:spChg>
      </pc:sldChg>
      <pc:sldChg chg="addSp delSp modSp add del mod">
        <pc:chgData name="정 류운" userId="8ac9aecb22c7f6f4" providerId="LiveId" clId="{DF00B34E-5D5B-4E1E-A21F-C697E613F601}" dt="2021-07-18T14:14:31.400" v="679" actId="2696"/>
        <pc:sldMkLst>
          <pc:docMk/>
          <pc:sldMk cId="1908576108" sldId="314"/>
        </pc:sldMkLst>
        <pc:spChg chg="mod">
          <ac:chgData name="정 류운" userId="8ac9aecb22c7f6f4" providerId="LiveId" clId="{DF00B34E-5D5B-4E1E-A21F-C697E613F601}" dt="2021-07-18T14:10:37.205" v="639" actId="20577"/>
          <ac:spMkLst>
            <pc:docMk/>
            <pc:sldMk cId="1908576108" sldId="314"/>
            <ac:spMk id="39" creationId="{00000000-0000-0000-0000-000000000000}"/>
          </ac:spMkLst>
        </pc:spChg>
        <pc:picChg chg="add del mod modCrop">
          <ac:chgData name="정 류운" userId="8ac9aecb22c7f6f4" providerId="LiveId" clId="{DF00B34E-5D5B-4E1E-A21F-C697E613F601}" dt="2021-07-18T14:14:10.114" v="674" actId="478"/>
          <ac:picMkLst>
            <pc:docMk/>
            <pc:sldMk cId="1908576108" sldId="314"/>
            <ac:picMk id="4" creationId="{E8B3D689-0B63-46F0-8C50-54D3EBAE9923}"/>
          </ac:picMkLst>
        </pc:picChg>
      </pc:sldChg>
      <pc:sldChg chg="addSp delSp modSp add mod">
        <pc:chgData name="정 류운" userId="8ac9aecb22c7f6f4" providerId="LiveId" clId="{DF00B34E-5D5B-4E1E-A21F-C697E613F601}" dt="2021-07-18T15:28:18.173" v="1989"/>
        <pc:sldMkLst>
          <pc:docMk/>
          <pc:sldMk cId="2870567579" sldId="314"/>
        </pc:sldMkLst>
        <pc:spChg chg="del">
          <ac:chgData name="정 류운" userId="8ac9aecb22c7f6f4" providerId="LiveId" clId="{DF00B34E-5D5B-4E1E-A21F-C697E613F601}" dt="2021-07-18T15:21:25.228" v="1629" actId="478"/>
          <ac:spMkLst>
            <pc:docMk/>
            <pc:sldMk cId="2870567579" sldId="314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25.411" v="1630"/>
          <ac:spMkLst>
            <pc:docMk/>
            <pc:sldMk cId="2870567579" sldId="314"/>
            <ac:spMk id="24" creationId="{B8D9B6DA-112E-4AF8-A2A8-B1B90BBB71CA}"/>
          </ac:spMkLst>
        </pc:spChg>
        <pc:spChg chg="add mod">
          <ac:chgData name="정 류운" userId="8ac9aecb22c7f6f4" providerId="LiveId" clId="{DF00B34E-5D5B-4E1E-A21F-C697E613F601}" dt="2021-07-18T15:28:18.173" v="1989"/>
          <ac:spMkLst>
            <pc:docMk/>
            <pc:sldMk cId="2870567579" sldId="314"/>
            <ac:spMk id="25" creationId="{A5264EE8-25F9-4311-8ECC-ACC3E7B4AD4B}"/>
          </ac:spMkLst>
        </pc:spChg>
        <pc:spChg chg="del">
          <ac:chgData name="정 류운" userId="8ac9aecb22c7f6f4" providerId="LiveId" clId="{DF00B34E-5D5B-4E1E-A21F-C697E613F601}" dt="2021-07-18T15:28:03.180" v="1948" actId="478"/>
          <ac:spMkLst>
            <pc:docMk/>
            <pc:sldMk cId="2870567579" sldId="314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19:41.291" v="750" actId="478"/>
          <ac:picMkLst>
            <pc:docMk/>
            <pc:sldMk cId="2870567579" sldId="314"/>
            <ac:picMk id="4" creationId="{29112AB6-99FA-41EF-8311-FC73CC99820D}"/>
          </ac:picMkLst>
        </pc:picChg>
        <pc:picChg chg="add mod">
          <ac:chgData name="정 류운" userId="8ac9aecb22c7f6f4" providerId="LiveId" clId="{DF00B34E-5D5B-4E1E-A21F-C697E613F601}" dt="2021-07-18T14:19:53.572" v="755" actId="1076"/>
          <ac:picMkLst>
            <pc:docMk/>
            <pc:sldMk cId="2870567579" sldId="314"/>
            <ac:picMk id="5" creationId="{3EF5A5F7-4FFC-48A0-97E5-63395E722E9C}"/>
          </ac:picMkLst>
        </pc:picChg>
      </pc:sldChg>
      <pc:sldChg chg="modSp add del mod">
        <pc:chgData name="정 류운" userId="8ac9aecb22c7f6f4" providerId="LiveId" clId="{DF00B34E-5D5B-4E1E-A21F-C697E613F601}" dt="2021-07-18T14:14:34.323" v="680" actId="2696"/>
        <pc:sldMkLst>
          <pc:docMk/>
          <pc:sldMk cId="1107377096" sldId="315"/>
        </pc:sldMkLst>
        <pc:spChg chg="mod">
          <ac:chgData name="정 류운" userId="8ac9aecb22c7f6f4" providerId="LiveId" clId="{DF00B34E-5D5B-4E1E-A21F-C697E613F601}" dt="2021-07-18T14:10:47.131" v="644" actId="20577"/>
          <ac:spMkLst>
            <pc:docMk/>
            <pc:sldMk cId="1107377096" sldId="315"/>
            <ac:spMk id="39" creationId="{00000000-0000-0000-0000-000000000000}"/>
          </ac:spMkLst>
        </pc:spChg>
      </pc:sldChg>
      <pc:sldChg chg="addSp delSp modSp add mod">
        <pc:chgData name="정 류운" userId="8ac9aecb22c7f6f4" providerId="LiveId" clId="{DF00B34E-5D5B-4E1E-A21F-C697E613F601}" dt="2021-07-18T15:26:40.607" v="1864" actId="14100"/>
        <pc:sldMkLst>
          <pc:docMk/>
          <pc:sldMk cId="3061241418" sldId="315"/>
        </pc:sldMkLst>
        <pc:spChg chg="del">
          <ac:chgData name="정 류운" userId="8ac9aecb22c7f6f4" providerId="LiveId" clId="{DF00B34E-5D5B-4E1E-A21F-C697E613F601}" dt="2021-07-18T15:21:07.037" v="1621" actId="478"/>
          <ac:spMkLst>
            <pc:docMk/>
            <pc:sldMk cId="3061241418" sldId="315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07.212" v="1622"/>
          <ac:spMkLst>
            <pc:docMk/>
            <pc:sldMk cId="3061241418" sldId="315"/>
            <ac:spMk id="24" creationId="{D88F8FC5-552B-4AA5-B36D-549625222E5F}"/>
          </ac:spMkLst>
        </pc:spChg>
        <pc:spChg chg="add mod">
          <ac:chgData name="정 류운" userId="8ac9aecb22c7f6f4" providerId="LiveId" clId="{DF00B34E-5D5B-4E1E-A21F-C697E613F601}" dt="2021-07-18T15:26:40.607" v="1864" actId="14100"/>
          <ac:spMkLst>
            <pc:docMk/>
            <pc:sldMk cId="3061241418" sldId="315"/>
            <ac:spMk id="25" creationId="{9C4F46AC-BC8F-4D13-A0EA-C4B3D68F8CAB}"/>
          </ac:spMkLst>
        </pc:spChg>
        <pc:spChg chg="del">
          <ac:chgData name="정 류운" userId="8ac9aecb22c7f6f4" providerId="LiveId" clId="{DF00B34E-5D5B-4E1E-A21F-C697E613F601}" dt="2021-07-18T15:26:25.347" v="1811" actId="478"/>
          <ac:spMkLst>
            <pc:docMk/>
            <pc:sldMk cId="3061241418" sldId="315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17:06.489" v="710" actId="1076"/>
          <ac:picMkLst>
            <pc:docMk/>
            <pc:sldMk cId="3061241418" sldId="315"/>
            <ac:picMk id="4" creationId="{E7A2CD3D-CD54-47C1-87AE-DFE977244D52}"/>
          </ac:picMkLst>
        </pc:picChg>
        <pc:picChg chg="del">
          <ac:chgData name="정 류운" userId="8ac9aecb22c7f6f4" providerId="LiveId" clId="{DF00B34E-5D5B-4E1E-A21F-C697E613F601}" dt="2021-07-18T14:16:58.770" v="707" actId="478"/>
          <ac:picMkLst>
            <pc:docMk/>
            <pc:sldMk cId="3061241418" sldId="315"/>
            <ac:picMk id="5" creationId="{6D0E626A-817C-41B6-B95A-A762BAA00A0D}"/>
          </ac:picMkLst>
        </pc:picChg>
      </pc:sldChg>
      <pc:sldChg chg="addSp delSp modSp add mod">
        <pc:chgData name="정 류운" userId="8ac9aecb22c7f6f4" providerId="LiveId" clId="{DF00B34E-5D5B-4E1E-A21F-C697E613F601}" dt="2021-07-18T15:25:45.807" v="1775"/>
        <pc:sldMkLst>
          <pc:docMk/>
          <pc:sldMk cId="1968929733" sldId="316"/>
        </pc:sldMkLst>
        <pc:spChg chg="del">
          <ac:chgData name="정 류운" userId="8ac9aecb22c7f6f4" providerId="LiveId" clId="{DF00B34E-5D5B-4E1E-A21F-C697E613F601}" dt="2021-07-18T15:20:58.797" v="1617" actId="478"/>
          <ac:spMkLst>
            <pc:docMk/>
            <pc:sldMk cId="1968929733" sldId="316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0:58.989" v="1618"/>
          <ac:spMkLst>
            <pc:docMk/>
            <pc:sldMk cId="1968929733" sldId="316"/>
            <ac:spMk id="24" creationId="{E405AA84-30FF-447E-9FC7-047980B04991}"/>
          </ac:spMkLst>
        </pc:spChg>
        <pc:spChg chg="add mod">
          <ac:chgData name="정 류운" userId="8ac9aecb22c7f6f4" providerId="LiveId" clId="{DF00B34E-5D5B-4E1E-A21F-C697E613F601}" dt="2021-07-18T15:25:45.807" v="1775"/>
          <ac:spMkLst>
            <pc:docMk/>
            <pc:sldMk cId="1968929733" sldId="316"/>
            <ac:spMk id="25" creationId="{2C41D962-C57A-49C4-8614-F76184407885}"/>
          </ac:spMkLst>
        </pc:spChg>
        <pc:spChg chg="del">
          <ac:chgData name="정 류운" userId="8ac9aecb22c7f6f4" providerId="LiveId" clId="{DF00B34E-5D5B-4E1E-A21F-C697E613F601}" dt="2021-07-18T15:25:42.125" v="1763" actId="478"/>
          <ac:spMkLst>
            <pc:docMk/>
            <pc:sldMk cId="1968929733" sldId="316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18:17.609" v="729" actId="1076"/>
          <ac:picMkLst>
            <pc:docMk/>
            <pc:sldMk cId="1968929733" sldId="316"/>
            <ac:picMk id="4" creationId="{4F56DE09-D884-4404-AE0E-07EC813EF7A7}"/>
          </ac:picMkLst>
        </pc:picChg>
        <pc:picChg chg="del">
          <ac:chgData name="정 류운" userId="8ac9aecb22c7f6f4" providerId="LiveId" clId="{DF00B34E-5D5B-4E1E-A21F-C697E613F601}" dt="2021-07-18T14:17:45.979" v="721" actId="478"/>
          <ac:picMkLst>
            <pc:docMk/>
            <pc:sldMk cId="1968929733" sldId="316"/>
            <ac:picMk id="8" creationId="{0C8C76C7-4696-48CF-B0E8-7CCF5163346D}"/>
          </ac:picMkLst>
        </pc:picChg>
      </pc:sldChg>
      <pc:sldChg chg="addSp delSp modSp add mod">
        <pc:chgData name="정 류운" userId="8ac9aecb22c7f6f4" providerId="LiveId" clId="{DF00B34E-5D5B-4E1E-A21F-C697E613F601}" dt="2021-07-18T15:27:48.155" v="1945" actId="20577"/>
        <pc:sldMkLst>
          <pc:docMk/>
          <pc:sldMk cId="829808415" sldId="317"/>
        </pc:sldMkLst>
        <pc:spChg chg="del">
          <ac:chgData name="정 류운" userId="8ac9aecb22c7f6f4" providerId="LiveId" clId="{DF00B34E-5D5B-4E1E-A21F-C697E613F601}" dt="2021-07-18T15:21:15.053" v="1625" actId="478"/>
          <ac:spMkLst>
            <pc:docMk/>
            <pc:sldMk cId="829808415" sldId="317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15.316" v="1626"/>
          <ac:spMkLst>
            <pc:docMk/>
            <pc:sldMk cId="829808415" sldId="317"/>
            <ac:spMk id="24" creationId="{CDB84593-2AC6-434C-B19F-7C37955BBC92}"/>
          </ac:spMkLst>
        </pc:spChg>
        <pc:spChg chg="add del mod">
          <ac:chgData name="정 류운" userId="8ac9aecb22c7f6f4" providerId="LiveId" clId="{DF00B34E-5D5B-4E1E-A21F-C697E613F601}" dt="2021-07-18T15:27:26.815" v="1927"/>
          <ac:spMkLst>
            <pc:docMk/>
            <pc:sldMk cId="829808415" sldId="317"/>
            <ac:spMk id="25" creationId="{B78B6F36-7115-4323-87DE-269FF1E586B5}"/>
          </ac:spMkLst>
        </pc:spChg>
        <pc:spChg chg="add mod">
          <ac:chgData name="정 류운" userId="8ac9aecb22c7f6f4" providerId="LiveId" clId="{DF00B34E-5D5B-4E1E-A21F-C697E613F601}" dt="2021-07-18T15:27:48.155" v="1945" actId="20577"/>
          <ac:spMkLst>
            <pc:docMk/>
            <pc:sldMk cId="829808415" sldId="317"/>
            <ac:spMk id="26" creationId="{7A88C10E-542C-4687-B74E-0A20BEDC806F}"/>
          </ac:spMkLst>
        </pc:spChg>
        <pc:spChg chg="del">
          <ac:chgData name="정 류운" userId="8ac9aecb22c7f6f4" providerId="LiveId" clId="{DF00B34E-5D5B-4E1E-A21F-C697E613F601}" dt="2021-07-18T15:27:24.411" v="1922" actId="478"/>
          <ac:spMkLst>
            <pc:docMk/>
            <pc:sldMk cId="829808415" sldId="317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18:54.725" v="742" actId="1076"/>
          <ac:picMkLst>
            <pc:docMk/>
            <pc:sldMk cId="829808415" sldId="317"/>
            <ac:picMk id="4" creationId="{CADEB953-AF20-4729-BA61-E002CD4FA2CB}"/>
          </ac:picMkLst>
        </pc:picChg>
        <pc:picChg chg="del">
          <ac:chgData name="정 류운" userId="8ac9aecb22c7f6f4" providerId="LiveId" clId="{DF00B34E-5D5B-4E1E-A21F-C697E613F601}" dt="2021-07-18T14:18:43.363" v="736" actId="478"/>
          <ac:picMkLst>
            <pc:docMk/>
            <pc:sldMk cId="829808415" sldId="317"/>
            <ac:picMk id="5" creationId="{36188D32-D7B7-4E99-8456-985E9F4EC372}"/>
          </ac:picMkLst>
        </pc:picChg>
      </pc:sldChg>
      <pc:sldChg chg="addSp delSp modSp add mod">
        <pc:chgData name="정 류운" userId="8ac9aecb22c7f6f4" providerId="LiveId" clId="{DF00B34E-5D5B-4E1E-A21F-C697E613F601}" dt="2021-07-18T15:27:55.810" v="1947"/>
        <pc:sldMkLst>
          <pc:docMk/>
          <pc:sldMk cId="348442335" sldId="318"/>
        </pc:sldMkLst>
        <pc:spChg chg="del">
          <ac:chgData name="정 류운" userId="8ac9aecb22c7f6f4" providerId="LiveId" clId="{DF00B34E-5D5B-4E1E-A21F-C697E613F601}" dt="2021-07-18T15:21:21.068" v="1627" actId="478"/>
          <ac:spMkLst>
            <pc:docMk/>
            <pc:sldMk cId="348442335" sldId="318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21.243" v="1628"/>
          <ac:spMkLst>
            <pc:docMk/>
            <pc:sldMk cId="348442335" sldId="318"/>
            <ac:spMk id="24" creationId="{8D157721-8DAC-4B03-850A-B7EFC8EBF9B2}"/>
          </ac:spMkLst>
        </pc:spChg>
        <pc:spChg chg="add mod">
          <ac:chgData name="정 류운" userId="8ac9aecb22c7f6f4" providerId="LiveId" clId="{DF00B34E-5D5B-4E1E-A21F-C697E613F601}" dt="2021-07-18T15:27:55.810" v="1947"/>
          <ac:spMkLst>
            <pc:docMk/>
            <pc:sldMk cId="348442335" sldId="318"/>
            <ac:spMk id="25" creationId="{FEF36571-E259-48A0-86A5-104965E5D828}"/>
          </ac:spMkLst>
        </pc:spChg>
        <pc:spChg chg="del">
          <ac:chgData name="정 류운" userId="8ac9aecb22c7f6f4" providerId="LiveId" clId="{DF00B34E-5D5B-4E1E-A21F-C697E613F601}" dt="2021-07-18T15:27:55.571" v="1946" actId="478"/>
          <ac:spMkLst>
            <pc:docMk/>
            <pc:sldMk cId="348442335" sldId="318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19:05.559" v="749" actId="1076"/>
          <ac:picMkLst>
            <pc:docMk/>
            <pc:sldMk cId="348442335" sldId="318"/>
            <ac:picMk id="4" creationId="{F07339FC-3F4D-46F1-823C-03ED6238FFB8}"/>
          </ac:picMkLst>
        </pc:picChg>
        <pc:picChg chg="del">
          <ac:chgData name="정 류운" userId="8ac9aecb22c7f6f4" providerId="LiveId" clId="{DF00B34E-5D5B-4E1E-A21F-C697E613F601}" dt="2021-07-18T14:18:56.978" v="743" actId="478"/>
          <ac:picMkLst>
            <pc:docMk/>
            <pc:sldMk cId="348442335" sldId="318"/>
            <ac:picMk id="5" creationId="{36188D32-D7B7-4E99-8456-985E9F4EC372}"/>
          </ac:picMkLst>
        </pc:picChg>
      </pc:sldChg>
      <pc:sldChg chg="addSp delSp modSp add mod">
        <pc:chgData name="정 류운" userId="8ac9aecb22c7f6f4" providerId="LiveId" clId="{DF00B34E-5D5B-4E1E-A21F-C697E613F601}" dt="2021-07-18T15:28:50.177" v="2080" actId="14100"/>
        <pc:sldMkLst>
          <pc:docMk/>
          <pc:sldMk cId="939375872" sldId="319"/>
        </pc:sldMkLst>
        <pc:spChg chg="del">
          <ac:chgData name="정 류운" userId="8ac9aecb22c7f6f4" providerId="LiveId" clId="{DF00B34E-5D5B-4E1E-A21F-C697E613F601}" dt="2021-07-18T15:21:28.556" v="1631" actId="478"/>
          <ac:spMkLst>
            <pc:docMk/>
            <pc:sldMk cId="939375872" sldId="31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28.747" v="1632"/>
          <ac:spMkLst>
            <pc:docMk/>
            <pc:sldMk cId="939375872" sldId="319"/>
            <ac:spMk id="24" creationId="{23993D1F-B5AB-4BC4-B84E-F4AE6A167746}"/>
          </ac:spMkLst>
        </pc:spChg>
        <pc:spChg chg="add mod">
          <ac:chgData name="정 류운" userId="8ac9aecb22c7f6f4" providerId="LiveId" clId="{DF00B34E-5D5B-4E1E-A21F-C697E613F601}" dt="2021-07-18T15:28:50.177" v="2080" actId="14100"/>
          <ac:spMkLst>
            <pc:docMk/>
            <pc:sldMk cId="939375872" sldId="319"/>
            <ac:spMk id="25" creationId="{98DF9879-1917-4E55-A45E-809739BD331A}"/>
          </ac:spMkLst>
        </pc:spChg>
        <pc:spChg chg="del">
          <ac:chgData name="정 류운" userId="8ac9aecb22c7f6f4" providerId="LiveId" clId="{DF00B34E-5D5B-4E1E-A21F-C697E613F601}" dt="2021-07-18T15:28:26.325" v="1990" actId="478"/>
          <ac:spMkLst>
            <pc:docMk/>
            <pc:sldMk cId="939375872" sldId="319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20:05.916" v="761" actId="1076"/>
          <ac:picMkLst>
            <pc:docMk/>
            <pc:sldMk cId="939375872" sldId="319"/>
            <ac:picMk id="4" creationId="{C2A22D4C-3ED0-4951-A6B0-A8FCE5647CD3}"/>
          </ac:picMkLst>
        </pc:picChg>
        <pc:picChg chg="del">
          <ac:chgData name="정 류운" userId="8ac9aecb22c7f6f4" providerId="LiveId" clId="{DF00B34E-5D5B-4E1E-A21F-C697E613F601}" dt="2021-07-18T14:19:58.267" v="757" actId="478"/>
          <ac:picMkLst>
            <pc:docMk/>
            <pc:sldMk cId="939375872" sldId="319"/>
            <ac:picMk id="5" creationId="{3EF5A5F7-4FFC-48A0-97E5-63395E722E9C}"/>
          </ac:picMkLst>
        </pc:picChg>
      </pc:sldChg>
      <pc:sldChg chg="addSp delSp modSp add mod ord addCm delCm">
        <pc:chgData name="정 류운" userId="8ac9aecb22c7f6f4" providerId="LiveId" clId="{DF00B34E-5D5B-4E1E-A21F-C697E613F601}" dt="2021-07-18T15:35:33.217" v="2365"/>
        <pc:sldMkLst>
          <pc:docMk/>
          <pc:sldMk cId="2928279586" sldId="320"/>
        </pc:sldMkLst>
        <pc:spChg chg="del">
          <ac:chgData name="정 류운" userId="8ac9aecb22c7f6f4" providerId="LiveId" clId="{DF00B34E-5D5B-4E1E-A21F-C697E613F601}" dt="2021-07-18T15:21:31.949" v="1633" actId="478"/>
          <ac:spMkLst>
            <pc:docMk/>
            <pc:sldMk cId="2928279586" sldId="320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1:59.729" v="1651" actId="2711"/>
          <ac:spMkLst>
            <pc:docMk/>
            <pc:sldMk cId="2928279586" sldId="320"/>
            <ac:spMk id="24" creationId="{38757948-6072-4753-9F1C-A4C5EBB9011D}"/>
          </ac:spMkLst>
        </pc:spChg>
        <pc:spChg chg="add mod">
          <ac:chgData name="정 류운" userId="8ac9aecb22c7f6f4" providerId="LiveId" clId="{DF00B34E-5D5B-4E1E-A21F-C697E613F601}" dt="2021-07-18T15:35:33.217" v="2365"/>
          <ac:spMkLst>
            <pc:docMk/>
            <pc:sldMk cId="2928279586" sldId="320"/>
            <ac:spMk id="25" creationId="{4AE1DBE8-8C04-4862-A0C7-2B6986324A74}"/>
          </ac:spMkLst>
        </pc:spChg>
        <pc:spChg chg="del">
          <ac:chgData name="정 류운" userId="8ac9aecb22c7f6f4" providerId="LiveId" clId="{DF00B34E-5D5B-4E1E-A21F-C697E613F601}" dt="2021-07-18T15:35:14.003" v="2333" actId="478"/>
          <ac:spMkLst>
            <pc:docMk/>
            <pc:sldMk cId="2928279586" sldId="320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25:35.729" v="800" actId="478"/>
          <ac:picMkLst>
            <pc:docMk/>
            <pc:sldMk cId="2928279586" sldId="320"/>
            <ac:picMk id="4" creationId="{C2A22D4C-3ED0-4951-A6B0-A8FCE5647CD3}"/>
          </ac:picMkLst>
        </pc:picChg>
        <pc:picChg chg="add mod">
          <ac:chgData name="정 류운" userId="8ac9aecb22c7f6f4" providerId="LiveId" clId="{DF00B34E-5D5B-4E1E-A21F-C697E613F601}" dt="2021-07-18T14:25:53.357" v="810" actId="1076"/>
          <ac:picMkLst>
            <pc:docMk/>
            <pc:sldMk cId="2928279586" sldId="320"/>
            <ac:picMk id="5" creationId="{A7661D26-70A3-414E-8284-21F701817199}"/>
          </ac:picMkLst>
        </pc:picChg>
      </pc:sldChg>
      <pc:sldChg chg="addSp delSp modSp add mod">
        <pc:chgData name="정 류운" userId="8ac9aecb22c7f6f4" providerId="LiveId" clId="{DF00B34E-5D5B-4E1E-A21F-C697E613F601}" dt="2021-07-18T15:35:56.008" v="2383"/>
        <pc:sldMkLst>
          <pc:docMk/>
          <pc:sldMk cId="1698041043" sldId="321"/>
        </pc:sldMkLst>
        <pc:spChg chg="del">
          <ac:chgData name="정 류운" userId="8ac9aecb22c7f6f4" providerId="LiveId" clId="{DF00B34E-5D5B-4E1E-A21F-C697E613F601}" dt="2021-07-18T15:22:09.091" v="1652" actId="478"/>
          <ac:spMkLst>
            <pc:docMk/>
            <pc:sldMk cId="1698041043" sldId="32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09.262" v="1653"/>
          <ac:spMkLst>
            <pc:docMk/>
            <pc:sldMk cId="1698041043" sldId="321"/>
            <ac:spMk id="24" creationId="{D18C3832-2802-4D62-928B-BEF9AA027D2F}"/>
          </ac:spMkLst>
        </pc:spChg>
        <pc:spChg chg="add del mod">
          <ac:chgData name="정 류운" userId="8ac9aecb22c7f6f4" providerId="LiveId" clId="{DF00B34E-5D5B-4E1E-A21F-C697E613F601}" dt="2021-07-18T15:35:46.480" v="2367"/>
          <ac:spMkLst>
            <pc:docMk/>
            <pc:sldMk cId="1698041043" sldId="321"/>
            <ac:spMk id="25" creationId="{8A34261F-0812-4650-8149-C38CF2A0A30C}"/>
          </ac:spMkLst>
        </pc:spChg>
        <pc:spChg chg="add mod">
          <ac:chgData name="정 류운" userId="8ac9aecb22c7f6f4" providerId="LiveId" clId="{DF00B34E-5D5B-4E1E-A21F-C697E613F601}" dt="2021-07-18T15:35:56.008" v="2383"/>
          <ac:spMkLst>
            <pc:docMk/>
            <pc:sldMk cId="1698041043" sldId="321"/>
            <ac:spMk id="26" creationId="{C6C6B697-3433-4CB2-9FB2-581BFA8C1F26}"/>
          </ac:spMkLst>
        </pc:spChg>
        <pc:spChg chg="del">
          <ac:chgData name="정 류운" userId="8ac9aecb22c7f6f4" providerId="LiveId" clId="{DF00B34E-5D5B-4E1E-A21F-C697E613F601}" dt="2021-07-18T15:35:47.948" v="2368" actId="478"/>
          <ac:spMkLst>
            <pc:docMk/>
            <pc:sldMk cId="1698041043" sldId="321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26:32.203" v="827" actId="1076"/>
          <ac:picMkLst>
            <pc:docMk/>
            <pc:sldMk cId="1698041043" sldId="321"/>
            <ac:picMk id="4" creationId="{E9458852-4EB5-4315-A808-BAD3A01EB076}"/>
          </ac:picMkLst>
        </pc:picChg>
        <pc:picChg chg="del">
          <ac:chgData name="정 류운" userId="8ac9aecb22c7f6f4" providerId="LiveId" clId="{DF00B34E-5D5B-4E1E-A21F-C697E613F601}" dt="2021-07-18T14:26:12.762" v="815" actId="478"/>
          <ac:picMkLst>
            <pc:docMk/>
            <pc:sldMk cId="1698041043" sldId="321"/>
            <ac:picMk id="5" creationId="{A7661D26-70A3-414E-8284-21F701817199}"/>
          </ac:picMkLst>
        </pc:picChg>
      </pc:sldChg>
      <pc:sldChg chg="addSp delSp modSp add mod">
        <pc:chgData name="정 류운" userId="8ac9aecb22c7f6f4" providerId="LiveId" clId="{DF00B34E-5D5B-4E1E-A21F-C697E613F601}" dt="2021-07-18T15:36:13.631" v="2398"/>
        <pc:sldMkLst>
          <pc:docMk/>
          <pc:sldMk cId="2439368139" sldId="322"/>
        </pc:sldMkLst>
        <pc:spChg chg="del">
          <ac:chgData name="정 류운" userId="8ac9aecb22c7f6f4" providerId="LiveId" clId="{DF00B34E-5D5B-4E1E-A21F-C697E613F601}" dt="2021-07-18T15:22:26.732" v="1654" actId="478"/>
          <ac:spMkLst>
            <pc:docMk/>
            <pc:sldMk cId="2439368139" sldId="32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27.023" v="1655"/>
          <ac:spMkLst>
            <pc:docMk/>
            <pc:sldMk cId="2439368139" sldId="322"/>
            <ac:spMk id="24" creationId="{3179F86E-B735-4C33-81BA-8898EB9883BE}"/>
          </ac:spMkLst>
        </pc:spChg>
        <pc:spChg chg="add mod">
          <ac:chgData name="정 류운" userId="8ac9aecb22c7f6f4" providerId="LiveId" clId="{DF00B34E-5D5B-4E1E-A21F-C697E613F601}" dt="2021-07-18T15:36:13.631" v="2398"/>
          <ac:spMkLst>
            <pc:docMk/>
            <pc:sldMk cId="2439368139" sldId="322"/>
            <ac:spMk id="25" creationId="{7EBBC152-4675-494D-B422-DBC22A3C0AA1}"/>
          </ac:spMkLst>
        </pc:spChg>
        <pc:spChg chg="del">
          <ac:chgData name="정 류운" userId="8ac9aecb22c7f6f4" providerId="LiveId" clId="{DF00B34E-5D5B-4E1E-A21F-C697E613F601}" dt="2021-07-18T15:36:02.419" v="2384" actId="478"/>
          <ac:spMkLst>
            <pc:docMk/>
            <pc:sldMk cId="2439368139" sldId="322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27:01.505" v="834" actId="1076"/>
          <ac:picMkLst>
            <pc:docMk/>
            <pc:sldMk cId="2439368139" sldId="322"/>
            <ac:picMk id="4" creationId="{FC3E0B45-A33A-49A4-B8A0-504E764BA7AE}"/>
          </ac:picMkLst>
        </pc:picChg>
        <pc:picChg chg="del">
          <ac:chgData name="정 류운" userId="8ac9aecb22c7f6f4" providerId="LiveId" clId="{DF00B34E-5D5B-4E1E-A21F-C697E613F601}" dt="2021-07-18T14:26:38.769" v="828" actId="478"/>
          <ac:picMkLst>
            <pc:docMk/>
            <pc:sldMk cId="2439368139" sldId="322"/>
            <ac:picMk id="5" creationId="{A7661D26-70A3-414E-8284-21F701817199}"/>
          </ac:picMkLst>
        </pc:picChg>
      </pc:sldChg>
      <pc:sldChg chg="addSp delSp modSp add mod">
        <pc:chgData name="정 류운" userId="8ac9aecb22c7f6f4" providerId="LiveId" clId="{DF00B34E-5D5B-4E1E-A21F-C697E613F601}" dt="2021-07-18T15:36:29.059" v="2423"/>
        <pc:sldMkLst>
          <pc:docMk/>
          <pc:sldMk cId="1038977040" sldId="323"/>
        </pc:sldMkLst>
        <pc:spChg chg="del">
          <ac:chgData name="정 류운" userId="8ac9aecb22c7f6f4" providerId="LiveId" clId="{DF00B34E-5D5B-4E1E-A21F-C697E613F601}" dt="2021-07-18T15:22:29.925" v="1656" actId="478"/>
          <ac:spMkLst>
            <pc:docMk/>
            <pc:sldMk cId="1038977040" sldId="323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30.081" v="1657"/>
          <ac:spMkLst>
            <pc:docMk/>
            <pc:sldMk cId="1038977040" sldId="323"/>
            <ac:spMk id="24" creationId="{55F8A0A7-C145-4EE7-8845-8A207CD54C19}"/>
          </ac:spMkLst>
        </pc:spChg>
        <pc:spChg chg="add mod">
          <ac:chgData name="정 류운" userId="8ac9aecb22c7f6f4" providerId="LiveId" clId="{DF00B34E-5D5B-4E1E-A21F-C697E613F601}" dt="2021-07-18T15:36:29.059" v="2423"/>
          <ac:spMkLst>
            <pc:docMk/>
            <pc:sldMk cId="1038977040" sldId="323"/>
            <ac:spMk id="25" creationId="{CA204DA3-DB90-4B39-980C-6635C04B3AB2}"/>
          </ac:spMkLst>
        </pc:spChg>
        <pc:spChg chg="del">
          <ac:chgData name="정 류운" userId="8ac9aecb22c7f6f4" providerId="LiveId" clId="{DF00B34E-5D5B-4E1E-A21F-C697E613F601}" dt="2021-07-18T15:36:19.059" v="2399" actId="478"/>
          <ac:spMkLst>
            <pc:docMk/>
            <pc:sldMk cId="1038977040" sldId="323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27:30.773" v="842" actId="1076"/>
          <ac:picMkLst>
            <pc:docMk/>
            <pc:sldMk cId="1038977040" sldId="323"/>
            <ac:picMk id="4" creationId="{4E613672-1F64-4899-9D61-5210D8411BEC}"/>
          </ac:picMkLst>
        </pc:picChg>
        <pc:picChg chg="del">
          <ac:chgData name="정 류운" userId="8ac9aecb22c7f6f4" providerId="LiveId" clId="{DF00B34E-5D5B-4E1E-A21F-C697E613F601}" dt="2021-07-18T14:27:04.435" v="835" actId="478"/>
          <ac:picMkLst>
            <pc:docMk/>
            <pc:sldMk cId="1038977040" sldId="323"/>
            <ac:picMk id="5" creationId="{A7661D26-70A3-414E-8284-21F701817199}"/>
          </ac:picMkLst>
        </pc:picChg>
      </pc:sldChg>
      <pc:sldChg chg="addSp delSp modSp add mod">
        <pc:chgData name="정 류운" userId="8ac9aecb22c7f6f4" providerId="LiveId" clId="{DF00B34E-5D5B-4E1E-A21F-C697E613F601}" dt="2021-07-18T15:36:43.777" v="2436"/>
        <pc:sldMkLst>
          <pc:docMk/>
          <pc:sldMk cId="372944563" sldId="324"/>
        </pc:sldMkLst>
        <pc:spChg chg="del">
          <ac:chgData name="정 류운" userId="8ac9aecb22c7f6f4" providerId="LiveId" clId="{DF00B34E-5D5B-4E1E-A21F-C697E613F601}" dt="2021-07-18T15:22:33.261" v="1658" actId="478"/>
          <ac:spMkLst>
            <pc:docMk/>
            <pc:sldMk cId="372944563" sldId="324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35.271" v="1661" actId="1036"/>
          <ac:spMkLst>
            <pc:docMk/>
            <pc:sldMk cId="372944563" sldId="324"/>
            <ac:spMk id="24" creationId="{2C1E8CE5-887D-4708-A6F4-931FEDE9B659}"/>
          </ac:spMkLst>
        </pc:spChg>
        <pc:spChg chg="add mod">
          <ac:chgData name="정 류운" userId="8ac9aecb22c7f6f4" providerId="LiveId" clId="{DF00B34E-5D5B-4E1E-A21F-C697E613F601}" dt="2021-07-18T15:36:43.777" v="2436"/>
          <ac:spMkLst>
            <pc:docMk/>
            <pc:sldMk cId="372944563" sldId="324"/>
            <ac:spMk id="25" creationId="{4B605CAC-1E1F-4268-887F-0CE9CDA182B7}"/>
          </ac:spMkLst>
        </pc:spChg>
        <pc:spChg chg="del">
          <ac:chgData name="정 류운" userId="8ac9aecb22c7f6f4" providerId="LiveId" clId="{DF00B34E-5D5B-4E1E-A21F-C697E613F601}" dt="2021-07-18T15:36:35.130" v="2424" actId="478"/>
          <ac:spMkLst>
            <pc:docMk/>
            <pc:sldMk cId="372944563" sldId="324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28:35.659" v="855" actId="1076"/>
          <ac:picMkLst>
            <pc:docMk/>
            <pc:sldMk cId="372944563" sldId="324"/>
            <ac:picMk id="4" creationId="{2FB554CF-A437-46D5-B1CA-B54B6019732F}"/>
          </ac:picMkLst>
        </pc:picChg>
        <pc:picChg chg="del">
          <ac:chgData name="정 류운" userId="8ac9aecb22c7f6f4" providerId="LiveId" clId="{DF00B34E-5D5B-4E1E-A21F-C697E613F601}" dt="2021-07-18T14:27:35.227" v="843" actId="478"/>
          <ac:picMkLst>
            <pc:docMk/>
            <pc:sldMk cId="372944563" sldId="324"/>
            <ac:picMk id="5" creationId="{A7661D26-70A3-414E-8284-21F701817199}"/>
          </ac:picMkLst>
        </pc:picChg>
      </pc:sldChg>
      <pc:sldChg chg="addSp delSp modSp add mod">
        <pc:chgData name="정 류운" userId="8ac9aecb22c7f6f4" providerId="LiveId" clId="{DF00B34E-5D5B-4E1E-A21F-C697E613F601}" dt="2021-07-18T15:36:55.842" v="2447"/>
        <pc:sldMkLst>
          <pc:docMk/>
          <pc:sldMk cId="2493312760" sldId="325"/>
        </pc:sldMkLst>
        <pc:spChg chg="del">
          <ac:chgData name="정 류운" userId="8ac9aecb22c7f6f4" providerId="LiveId" clId="{DF00B34E-5D5B-4E1E-A21F-C697E613F601}" dt="2021-07-18T15:22:40.724" v="1662" actId="478"/>
          <ac:spMkLst>
            <pc:docMk/>
            <pc:sldMk cId="2493312760" sldId="325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40.931" v="1663"/>
          <ac:spMkLst>
            <pc:docMk/>
            <pc:sldMk cId="2493312760" sldId="325"/>
            <ac:spMk id="24" creationId="{32A875A3-E636-42B1-AD59-2C535428722A}"/>
          </ac:spMkLst>
        </pc:spChg>
        <pc:spChg chg="add mod">
          <ac:chgData name="정 류운" userId="8ac9aecb22c7f6f4" providerId="LiveId" clId="{DF00B34E-5D5B-4E1E-A21F-C697E613F601}" dt="2021-07-18T15:36:55.842" v="2447"/>
          <ac:spMkLst>
            <pc:docMk/>
            <pc:sldMk cId="2493312760" sldId="325"/>
            <ac:spMk id="25" creationId="{EFE610D7-7C88-4389-9F03-B7CC14BF245A}"/>
          </ac:spMkLst>
        </pc:spChg>
        <pc:spChg chg="del">
          <ac:chgData name="정 류운" userId="8ac9aecb22c7f6f4" providerId="LiveId" clId="{DF00B34E-5D5B-4E1E-A21F-C697E613F601}" dt="2021-07-18T15:36:48.058" v="2437" actId="478"/>
          <ac:spMkLst>
            <pc:docMk/>
            <pc:sldMk cId="2493312760" sldId="325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28:48.162" v="857" actId="478"/>
          <ac:picMkLst>
            <pc:docMk/>
            <pc:sldMk cId="2493312760" sldId="325"/>
            <ac:picMk id="4" creationId="{2FB554CF-A437-46D5-B1CA-B54B6019732F}"/>
          </ac:picMkLst>
        </pc:picChg>
        <pc:picChg chg="add mod">
          <ac:chgData name="정 류운" userId="8ac9aecb22c7f6f4" providerId="LiveId" clId="{DF00B34E-5D5B-4E1E-A21F-C697E613F601}" dt="2021-07-18T14:28:59.070" v="864" actId="1076"/>
          <ac:picMkLst>
            <pc:docMk/>
            <pc:sldMk cId="2493312760" sldId="325"/>
            <ac:picMk id="5" creationId="{0041025B-55F3-450E-BDCC-BD558BB8493A}"/>
          </ac:picMkLst>
        </pc:picChg>
      </pc:sldChg>
      <pc:sldChg chg="addSp delSp modSp add mod">
        <pc:chgData name="정 류운" userId="8ac9aecb22c7f6f4" providerId="LiveId" clId="{DF00B34E-5D5B-4E1E-A21F-C697E613F601}" dt="2021-07-18T15:37:19.619" v="2473"/>
        <pc:sldMkLst>
          <pc:docMk/>
          <pc:sldMk cId="2254546933" sldId="326"/>
        </pc:sldMkLst>
        <pc:spChg chg="del">
          <ac:chgData name="정 류운" userId="8ac9aecb22c7f6f4" providerId="LiveId" clId="{DF00B34E-5D5B-4E1E-A21F-C697E613F601}" dt="2021-07-18T15:22:43.900" v="1664" actId="478"/>
          <ac:spMkLst>
            <pc:docMk/>
            <pc:sldMk cId="2254546933" sldId="326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44.146" v="1665"/>
          <ac:spMkLst>
            <pc:docMk/>
            <pc:sldMk cId="2254546933" sldId="326"/>
            <ac:spMk id="24" creationId="{A2AD4E5A-67D1-464B-AC11-3C1E5B5A9723}"/>
          </ac:spMkLst>
        </pc:spChg>
        <pc:spChg chg="add mod">
          <ac:chgData name="정 류운" userId="8ac9aecb22c7f6f4" providerId="LiveId" clId="{DF00B34E-5D5B-4E1E-A21F-C697E613F601}" dt="2021-07-18T15:37:19.619" v="2473"/>
          <ac:spMkLst>
            <pc:docMk/>
            <pc:sldMk cId="2254546933" sldId="326"/>
            <ac:spMk id="25" creationId="{9B1F36D3-14F4-496F-B9EB-1569DFFE43AA}"/>
          </ac:spMkLst>
        </pc:spChg>
        <pc:spChg chg="add del">
          <ac:chgData name="정 류운" userId="8ac9aecb22c7f6f4" providerId="LiveId" clId="{DF00B34E-5D5B-4E1E-A21F-C697E613F601}" dt="2021-07-18T14:29:53.998" v="876" actId="22"/>
          <ac:spMkLst>
            <pc:docMk/>
            <pc:sldMk cId="2254546933" sldId="326"/>
            <ac:spMk id="25" creationId="{BC7F5BA0-669D-4B5A-BD25-9B6B0764697F}"/>
          </ac:spMkLst>
        </pc:spChg>
        <pc:spChg chg="add del">
          <ac:chgData name="정 류운" userId="8ac9aecb22c7f6f4" providerId="LiveId" clId="{DF00B34E-5D5B-4E1E-A21F-C697E613F601}" dt="2021-07-18T14:29:58.677" v="878" actId="478"/>
          <ac:spMkLst>
            <pc:docMk/>
            <pc:sldMk cId="2254546933" sldId="326"/>
            <ac:spMk id="27" creationId="{4A7E2BCE-3E62-4BAE-8898-CF8032CD40F2}"/>
          </ac:spMkLst>
        </pc:spChg>
        <pc:spChg chg="del">
          <ac:chgData name="정 류운" userId="8ac9aecb22c7f6f4" providerId="LiveId" clId="{DF00B34E-5D5B-4E1E-A21F-C697E613F601}" dt="2021-07-18T15:37:04.818" v="2448" actId="478"/>
          <ac:spMkLst>
            <pc:docMk/>
            <pc:sldMk cId="2254546933" sldId="326"/>
            <ac:spMk id="39" creationId="{00000000-0000-0000-0000-000000000000}"/>
          </ac:spMkLst>
        </pc:spChg>
        <pc:picChg chg="del mod">
          <ac:chgData name="정 류운" userId="8ac9aecb22c7f6f4" providerId="LiveId" clId="{DF00B34E-5D5B-4E1E-A21F-C697E613F601}" dt="2021-07-18T14:29:49.664" v="874" actId="478"/>
          <ac:picMkLst>
            <pc:docMk/>
            <pc:sldMk cId="2254546933" sldId="326"/>
            <ac:picMk id="5" creationId="{0041025B-55F3-450E-BDCC-BD558BB8493A}"/>
          </ac:picMkLst>
        </pc:picChg>
        <pc:picChg chg="add mod">
          <ac:chgData name="정 류운" userId="8ac9aecb22c7f6f4" providerId="LiveId" clId="{DF00B34E-5D5B-4E1E-A21F-C697E613F601}" dt="2021-07-18T14:30:16.712" v="888" actId="1076"/>
          <ac:picMkLst>
            <pc:docMk/>
            <pc:sldMk cId="2254546933" sldId="326"/>
            <ac:picMk id="8" creationId="{B729B236-4985-4385-8562-B8C9A321272D}"/>
          </ac:picMkLst>
        </pc:picChg>
      </pc:sldChg>
      <pc:sldChg chg="add del ord">
        <pc:chgData name="정 류운" userId="8ac9aecb22c7f6f4" providerId="LiveId" clId="{DF00B34E-5D5B-4E1E-A21F-C697E613F601}" dt="2021-07-18T14:29:26.775" v="868" actId="47"/>
        <pc:sldMkLst>
          <pc:docMk/>
          <pc:sldMk cId="3651454111" sldId="326"/>
        </pc:sldMkLst>
      </pc:sldChg>
      <pc:sldChg chg="addSp delSp modSp add mod">
        <pc:chgData name="정 류운" userId="8ac9aecb22c7f6f4" providerId="LiveId" clId="{DF00B34E-5D5B-4E1E-A21F-C697E613F601}" dt="2021-07-18T15:37:32.507" v="2485"/>
        <pc:sldMkLst>
          <pc:docMk/>
          <pc:sldMk cId="1053329822" sldId="327"/>
        </pc:sldMkLst>
        <pc:spChg chg="del">
          <ac:chgData name="정 류운" userId="8ac9aecb22c7f6f4" providerId="LiveId" clId="{DF00B34E-5D5B-4E1E-A21F-C697E613F601}" dt="2021-07-18T15:22:46.677" v="1666" actId="478"/>
          <ac:spMkLst>
            <pc:docMk/>
            <pc:sldMk cId="1053329822" sldId="327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47.135" v="1667"/>
          <ac:spMkLst>
            <pc:docMk/>
            <pc:sldMk cId="1053329822" sldId="327"/>
            <ac:spMk id="24" creationId="{C5C52268-BA86-46D9-96DF-05F451210A97}"/>
          </ac:spMkLst>
        </pc:spChg>
        <pc:spChg chg="add mod">
          <ac:chgData name="정 류운" userId="8ac9aecb22c7f6f4" providerId="LiveId" clId="{DF00B34E-5D5B-4E1E-A21F-C697E613F601}" dt="2021-07-18T15:37:32.507" v="2485"/>
          <ac:spMkLst>
            <pc:docMk/>
            <pc:sldMk cId="1053329822" sldId="327"/>
            <ac:spMk id="25" creationId="{8AA2A737-A4A7-4488-83FC-44AD834710E9}"/>
          </ac:spMkLst>
        </pc:spChg>
        <pc:spChg chg="del">
          <ac:chgData name="정 류운" userId="8ac9aecb22c7f6f4" providerId="LiveId" clId="{DF00B34E-5D5B-4E1E-A21F-C697E613F601}" dt="2021-07-18T15:37:25.314" v="2474" actId="478"/>
          <ac:spMkLst>
            <pc:docMk/>
            <pc:sldMk cId="1053329822" sldId="327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0:35.668" v="901" actId="1076"/>
          <ac:picMkLst>
            <pc:docMk/>
            <pc:sldMk cId="1053329822" sldId="327"/>
            <ac:picMk id="4" creationId="{D809468E-302A-4123-A41D-2A13B666E178}"/>
          </ac:picMkLst>
        </pc:picChg>
        <pc:picChg chg="del">
          <ac:chgData name="정 류운" userId="8ac9aecb22c7f6f4" providerId="LiveId" clId="{DF00B34E-5D5B-4E1E-A21F-C697E613F601}" dt="2021-07-18T14:30:19.301" v="889" actId="478"/>
          <ac:picMkLst>
            <pc:docMk/>
            <pc:sldMk cId="1053329822" sldId="327"/>
            <ac:picMk id="5" creationId="{0041025B-55F3-450E-BDCC-BD558BB8493A}"/>
          </ac:picMkLst>
        </pc:picChg>
      </pc:sldChg>
      <pc:sldChg chg="addSp delSp modSp add mod">
        <pc:chgData name="정 류운" userId="8ac9aecb22c7f6f4" providerId="LiveId" clId="{DF00B34E-5D5B-4E1E-A21F-C697E613F601}" dt="2021-07-18T15:37:49.158" v="2506"/>
        <pc:sldMkLst>
          <pc:docMk/>
          <pc:sldMk cId="508989028" sldId="328"/>
        </pc:sldMkLst>
        <pc:spChg chg="del">
          <ac:chgData name="정 류운" userId="8ac9aecb22c7f6f4" providerId="LiveId" clId="{DF00B34E-5D5B-4E1E-A21F-C697E613F601}" dt="2021-07-18T15:22:49.806" v="1668" actId="478"/>
          <ac:spMkLst>
            <pc:docMk/>
            <pc:sldMk cId="508989028" sldId="328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50.661" v="1669"/>
          <ac:spMkLst>
            <pc:docMk/>
            <pc:sldMk cId="508989028" sldId="328"/>
            <ac:spMk id="24" creationId="{A4EE72AE-9436-4F08-BE8B-7A7BBCB714FD}"/>
          </ac:spMkLst>
        </pc:spChg>
        <pc:spChg chg="add mod">
          <ac:chgData name="정 류운" userId="8ac9aecb22c7f6f4" providerId="LiveId" clId="{DF00B34E-5D5B-4E1E-A21F-C697E613F601}" dt="2021-07-18T15:37:49.158" v="2506"/>
          <ac:spMkLst>
            <pc:docMk/>
            <pc:sldMk cId="508989028" sldId="328"/>
            <ac:spMk id="25" creationId="{3749AD26-A0C9-4148-A0C1-02BF6F936A18}"/>
          </ac:spMkLst>
        </pc:spChg>
        <pc:spChg chg="del">
          <ac:chgData name="정 류운" userId="8ac9aecb22c7f6f4" providerId="LiveId" clId="{DF00B34E-5D5B-4E1E-A21F-C697E613F601}" dt="2021-07-18T15:37:36.173" v="2486" actId="478"/>
          <ac:spMkLst>
            <pc:docMk/>
            <pc:sldMk cId="508989028" sldId="328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0:51.077" v="909" actId="1076"/>
          <ac:picMkLst>
            <pc:docMk/>
            <pc:sldMk cId="508989028" sldId="328"/>
            <ac:picMk id="4" creationId="{5376AF48-887E-4663-BBCA-8B3875A56FF0}"/>
          </ac:picMkLst>
        </pc:picChg>
        <pc:picChg chg="del">
          <ac:chgData name="정 류운" userId="8ac9aecb22c7f6f4" providerId="LiveId" clId="{DF00B34E-5D5B-4E1E-A21F-C697E613F601}" dt="2021-07-18T14:30:20.469" v="890" actId="478"/>
          <ac:picMkLst>
            <pc:docMk/>
            <pc:sldMk cId="508989028" sldId="328"/>
            <ac:picMk id="5" creationId="{0041025B-55F3-450E-BDCC-BD558BB8493A}"/>
          </ac:picMkLst>
        </pc:picChg>
      </pc:sldChg>
      <pc:sldChg chg="addSp delSp modSp add mod">
        <pc:chgData name="정 류운" userId="8ac9aecb22c7f6f4" providerId="LiveId" clId="{DF00B34E-5D5B-4E1E-A21F-C697E613F601}" dt="2021-07-18T15:37:59.017" v="2519"/>
        <pc:sldMkLst>
          <pc:docMk/>
          <pc:sldMk cId="312075648" sldId="329"/>
        </pc:sldMkLst>
        <pc:spChg chg="del">
          <ac:chgData name="정 류운" userId="8ac9aecb22c7f6f4" providerId="LiveId" clId="{DF00B34E-5D5B-4E1E-A21F-C697E613F601}" dt="2021-07-18T15:22:54.108" v="1670" actId="478"/>
          <ac:spMkLst>
            <pc:docMk/>
            <pc:sldMk cId="312075648" sldId="32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54.305" v="1671"/>
          <ac:spMkLst>
            <pc:docMk/>
            <pc:sldMk cId="312075648" sldId="329"/>
            <ac:spMk id="24" creationId="{20519EF9-6829-4309-8FB4-49A18F642396}"/>
          </ac:spMkLst>
        </pc:spChg>
        <pc:spChg chg="add mod">
          <ac:chgData name="정 류운" userId="8ac9aecb22c7f6f4" providerId="LiveId" clId="{DF00B34E-5D5B-4E1E-A21F-C697E613F601}" dt="2021-07-18T15:37:59.017" v="2519"/>
          <ac:spMkLst>
            <pc:docMk/>
            <pc:sldMk cId="312075648" sldId="329"/>
            <ac:spMk id="25" creationId="{918ED9C6-9F80-4BE4-B997-F66325F913DF}"/>
          </ac:spMkLst>
        </pc:spChg>
        <pc:spChg chg="del">
          <ac:chgData name="정 류운" userId="8ac9aecb22c7f6f4" providerId="LiveId" clId="{DF00B34E-5D5B-4E1E-A21F-C697E613F601}" dt="2021-07-18T15:37:52.275" v="2507" actId="478"/>
          <ac:spMkLst>
            <pc:docMk/>
            <pc:sldMk cId="312075648" sldId="329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1:05.880" v="917" actId="1076"/>
          <ac:picMkLst>
            <pc:docMk/>
            <pc:sldMk cId="312075648" sldId="329"/>
            <ac:picMk id="4" creationId="{2C205860-0704-4900-9FAE-0F0BE0DA8BAD}"/>
          </ac:picMkLst>
        </pc:picChg>
        <pc:picChg chg="del">
          <ac:chgData name="정 류운" userId="8ac9aecb22c7f6f4" providerId="LiveId" clId="{DF00B34E-5D5B-4E1E-A21F-C697E613F601}" dt="2021-07-18T14:30:21.802" v="891" actId="478"/>
          <ac:picMkLst>
            <pc:docMk/>
            <pc:sldMk cId="312075648" sldId="329"/>
            <ac:picMk id="5" creationId="{0041025B-55F3-450E-BDCC-BD558BB8493A}"/>
          </ac:picMkLst>
        </pc:picChg>
      </pc:sldChg>
      <pc:sldChg chg="addSp delSp modSp add mod">
        <pc:chgData name="정 류운" userId="8ac9aecb22c7f6f4" providerId="LiveId" clId="{DF00B34E-5D5B-4E1E-A21F-C697E613F601}" dt="2021-07-18T15:40:05.471" v="2541"/>
        <pc:sldMkLst>
          <pc:docMk/>
          <pc:sldMk cId="1515332057" sldId="330"/>
        </pc:sldMkLst>
        <pc:spChg chg="del">
          <ac:chgData name="정 류운" userId="8ac9aecb22c7f6f4" providerId="LiveId" clId="{DF00B34E-5D5B-4E1E-A21F-C697E613F601}" dt="2021-07-18T15:22:56.635" v="1672" actId="478"/>
          <ac:spMkLst>
            <pc:docMk/>
            <pc:sldMk cId="1515332057" sldId="330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56.835" v="1673"/>
          <ac:spMkLst>
            <pc:docMk/>
            <pc:sldMk cId="1515332057" sldId="330"/>
            <ac:spMk id="24" creationId="{3D519185-EAAB-436E-9CDC-215C2B6C3481}"/>
          </ac:spMkLst>
        </pc:spChg>
        <pc:spChg chg="add mod">
          <ac:chgData name="정 류운" userId="8ac9aecb22c7f6f4" providerId="LiveId" clId="{DF00B34E-5D5B-4E1E-A21F-C697E613F601}" dt="2021-07-18T15:40:05.471" v="2541"/>
          <ac:spMkLst>
            <pc:docMk/>
            <pc:sldMk cId="1515332057" sldId="330"/>
            <ac:spMk id="25" creationId="{6E573614-FC6D-4E01-BCD8-4FE99703EFE3}"/>
          </ac:spMkLst>
        </pc:spChg>
        <pc:spChg chg="del">
          <ac:chgData name="정 류운" userId="8ac9aecb22c7f6f4" providerId="LiveId" clId="{DF00B34E-5D5B-4E1E-A21F-C697E613F601}" dt="2021-07-18T15:39:48.074" v="2520" actId="478"/>
          <ac:spMkLst>
            <pc:docMk/>
            <pc:sldMk cId="1515332057" sldId="330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31:30.083" v="919" actId="478"/>
          <ac:picMkLst>
            <pc:docMk/>
            <pc:sldMk cId="1515332057" sldId="330"/>
            <ac:picMk id="4" creationId="{2C205860-0704-4900-9FAE-0F0BE0DA8BAD}"/>
          </ac:picMkLst>
        </pc:picChg>
        <pc:picChg chg="add mod">
          <ac:chgData name="정 류운" userId="8ac9aecb22c7f6f4" providerId="LiveId" clId="{DF00B34E-5D5B-4E1E-A21F-C697E613F601}" dt="2021-07-18T14:31:43.500" v="928" actId="1076"/>
          <ac:picMkLst>
            <pc:docMk/>
            <pc:sldMk cId="1515332057" sldId="330"/>
            <ac:picMk id="5" creationId="{BF9A6BDF-464F-4E3E-B4E4-302B225B5058}"/>
          </ac:picMkLst>
        </pc:picChg>
      </pc:sldChg>
      <pc:sldChg chg="addSp delSp modSp add mod">
        <pc:chgData name="정 류운" userId="8ac9aecb22c7f6f4" providerId="LiveId" clId="{DF00B34E-5D5B-4E1E-A21F-C697E613F601}" dt="2021-07-18T15:40:25.975" v="2557"/>
        <pc:sldMkLst>
          <pc:docMk/>
          <pc:sldMk cId="897078844" sldId="331"/>
        </pc:sldMkLst>
        <pc:spChg chg="del">
          <ac:chgData name="정 류운" userId="8ac9aecb22c7f6f4" providerId="LiveId" clId="{DF00B34E-5D5B-4E1E-A21F-C697E613F601}" dt="2021-07-18T15:22:59.315" v="1674" actId="478"/>
          <ac:spMkLst>
            <pc:docMk/>
            <pc:sldMk cId="897078844" sldId="33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2:59.484" v="1675"/>
          <ac:spMkLst>
            <pc:docMk/>
            <pc:sldMk cId="897078844" sldId="331"/>
            <ac:spMk id="24" creationId="{DCE9B522-5D91-4EF5-AD4C-DCEA7F15728F}"/>
          </ac:spMkLst>
        </pc:spChg>
        <pc:spChg chg="add mod">
          <ac:chgData name="정 류운" userId="8ac9aecb22c7f6f4" providerId="LiveId" clId="{DF00B34E-5D5B-4E1E-A21F-C697E613F601}" dt="2021-07-18T15:40:25.975" v="2557"/>
          <ac:spMkLst>
            <pc:docMk/>
            <pc:sldMk cId="897078844" sldId="331"/>
            <ac:spMk id="25" creationId="{A4A3F1FE-4F91-42EC-9D0B-575BC961D170}"/>
          </ac:spMkLst>
        </pc:spChg>
        <pc:spChg chg="del">
          <ac:chgData name="정 류운" userId="8ac9aecb22c7f6f4" providerId="LiveId" clId="{DF00B34E-5D5B-4E1E-A21F-C697E613F601}" dt="2021-07-18T15:40:16.986" v="2542" actId="478"/>
          <ac:spMkLst>
            <pc:docMk/>
            <pc:sldMk cId="897078844" sldId="331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2:24.300" v="943" actId="1076"/>
          <ac:picMkLst>
            <pc:docMk/>
            <pc:sldMk cId="897078844" sldId="331"/>
            <ac:picMk id="4" creationId="{02410E7C-AA5C-4FC9-BBE9-35C309536238}"/>
          </ac:picMkLst>
        </pc:picChg>
        <pc:picChg chg="del">
          <ac:chgData name="정 류운" userId="8ac9aecb22c7f6f4" providerId="LiveId" clId="{DF00B34E-5D5B-4E1E-A21F-C697E613F601}" dt="2021-07-18T14:32:02.960" v="933" actId="478"/>
          <ac:picMkLst>
            <pc:docMk/>
            <pc:sldMk cId="897078844" sldId="331"/>
            <ac:picMk id="5" creationId="{BF9A6BDF-464F-4E3E-B4E4-302B225B5058}"/>
          </ac:picMkLst>
        </pc:picChg>
      </pc:sldChg>
      <pc:sldChg chg="addSp delSp modSp add mod">
        <pc:chgData name="정 류운" userId="8ac9aecb22c7f6f4" providerId="LiveId" clId="{DF00B34E-5D5B-4E1E-A21F-C697E613F601}" dt="2021-07-18T15:40:35.479" v="2575"/>
        <pc:sldMkLst>
          <pc:docMk/>
          <pc:sldMk cId="1054457203" sldId="332"/>
        </pc:sldMkLst>
        <pc:spChg chg="del">
          <ac:chgData name="정 류운" userId="8ac9aecb22c7f6f4" providerId="LiveId" clId="{DF00B34E-5D5B-4E1E-A21F-C697E613F601}" dt="2021-07-18T15:23:01.740" v="1676" actId="478"/>
          <ac:spMkLst>
            <pc:docMk/>
            <pc:sldMk cId="1054457203" sldId="33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01.914" v="1677"/>
          <ac:spMkLst>
            <pc:docMk/>
            <pc:sldMk cId="1054457203" sldId="332"/>
            <ac:spMk id="24" creationId="{1E323275-28CA-472D-B7F6-441C92A2188D}"/>
          </ac:spMkLst>
        </pc:spChg>
        <pc:spChg chg="add mod">
          <ac:chgData name="정 류운" userId="8ac9aecb22c7f6f4" providerId="LiveId" clId="{DF00B34E-5D5B-4E1E-A21F-C697E613F601}" dt="2021-07-18T15:40:35.479" v="2575"/>
          <ac:spMkLst>
            <pc:docMk/>
            <pc:sldMk cId="1054457203" sldId="332"/>
            <ac:spMk id="25" creationId="{485ADD60-92C9-4D43-9737-9406603B6B1B}"/>
          </ac:spMkLst>
        </pc:spChg>
        <pc:spChg chg="del">
          <ac:chgData name="정 류운" userId="8ac9aecb22c7f6f4" providerId="LiveId" clId="{DF00B34E-5D5B-4E1E-A21F-C697E613F601}" dt="2021-07-18T15:40:28.554" v="2558" actId="478"/>
          <ac:spMkLst>
            <pc:docMk/>
            <pc:sldMk cId="1054457203" sldId="332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2:44.845" v="951" actId="1076"/>
          <ac:picMkLst>
            <pc:docMk/>
            <pc:sldMk cId="1054457203" sldId="332"/>
            <ac:picMk id="4" creationId="{90299E58-5F40-4793-83F4-B5D7E8AD4929}"/>
          </ac:picMkLst>
        </pc:picChg>
        <pc:picChg chg="del">
          <ac:chgData name="정 류운" userId="8ac9aecb22c7f6f4" providerId="LiveId" clId="{DF00B34E-5D5B-4E1E-A21F-C697E613F601}" dt="2021-07-18T14:32:05.512" v="934" actId="478"/>
          <ac:picMkLst>
            <pc:docMk/>
            <pc:sldMk cId="1054457203" sldId="332"/>
            <ac:picMk id="5" creationId="{BF9A6BDF-464F-4E3E-B4E4-302B225B5058}"/>
          </ac:picMkLst>
        </pc:picChg>
      </pc:sldChg>
      <pc:sldChg chg="addSp delSp modSp add mod">
        <pc:chgData name="정 류운" userId="8ac9aecb22c7f6f4" providerId="LiveId" clId="{DF00B34E-5D5B-4E1E-A21F-C697E613F601}" dt="2021-07-18T15:40:43.382" v="2590"/>
        <pc:sldMkLst>
          <pc:docMk/>
          <pc:sldMk cId="4185083247" sldId="333"/>
        </pc:sldMkLst>
        <pc:spChg chg="del">
          <ac:chgData name="정 류운" userId="8ac9aecb22c7f6f4" providerId="LiveId" clId="{DF00B34E-5D5B-4E1E-A21F-C697E613F601}" dt="2021-07-18T15:23:05.396" v="1678" actId="478"/>
          <ac:spMkLst>
            <pc:docMk/>
            <pc:sldMk cId="4185083247" sldId="333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05.558" v="1679"/>
          <ac:spMkLst>
            <pc:docMk/>
            <pc:sldMk cId="4185083247" sldId="333"/>
            <ac:spMk id="24" creationId="{386E4EF5-990D-4E88-ACD7-21A5F5E2CE3F}"/>
          </ac:spMkLst>
        </pc:spChg>
        <pc:spChg chg="add mod">
          <ac:chgData name="정 류운" userId="8ac9aecb22c7f6f4" providerId="LiveId" clId="{DF00B34E-5D5B-4E1E-A21F-C697E613F601}" dt="2021-07-18T15:40:43.382" v="2590"/>
          <ac:spMkLst>
            <pc:docMk/>
            <pc:sldMk cId="4185083247" sldId="333"/>
            <ac:spMk id="25" creationId="{651F6429-96A3-46F9-AFD6-15369563FF35}"/>
          </ac:spMkLst>
        </pc:spChg>
        <pc:spChg chg="del">
          <ac:chgData name="정 류운" userId="8ac9aecb22c7f6f4" providerId="LiveId" clId="{DF00B34E-5D5B-4E1E-A21F-C697E613F601}" dt="2021-07-18T15:40:37.890" v="2576" actId="478"/>
          <ac:spMkLst>
            <pc:docMk/>
            <pc:sldMk cId="4185083247" sldId="333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3:13.290" v="958" actId="1076"/>
          <ac:picMkLst>
            <pc:docMk/>
            <pc:sldMk cId="4185083247" sldId="333"/>
            <ac:picMk id="4" creationId="{5896A5FE-15FC-4FA0-BE1E-7197C13B1577}"/>
          </ac:picMkLst>
        </pc:picChg>
        <pc:picChg chg="del">
          <ac:chgData name="정 류운" userId="8ac9aecb22c7f6f4" providerId="LiveId" clId="{DF00B34E-5D5B-4E1E-A21F-C697E613F601}" dt="2021-07-18T14:32:07.467" v="935" actId="478"/>
          <ac:picMkLst>
            <pc:docMk/>
            <pc:sldMk cId="4185083247" sldId="333"/>
            <ac:picMk id="5" creationId="{BF9A6BDF-464F-4E3E-B4E4-302B225B5058}"/>
          </ac:picMkLst>
        </pc:picChg>
      </pc:sldChg>
      <pc:sldChg chg="addSp delSp modSp add mod">
        <pc:chgData name="정 류운" userId="8ac9aecb22c7f6f4" providerId="LiveId" clId="{DF00B34E-5D5B-4E1E-A21F-C697E613F601}" dt="2021-07-18T15:40:53.150" v="2613"/>
        <pc:sldMkLst>
          <pc:docMk/>
          <pc:sldMk cId="2954528043" sldId="334"/>
        </pc:sldMkLst>
        <pc:spChg chg="del">
          <ac:chgData name="정 류운" userId="8ac9aecb22c7f6f4" providerId="LiveId" clId="{DF00B34E-5D5B-4E1E-A21F-C697E613F601}" dt="2021-07-18T15:23:09.020" v="1680" actId="478"/>
          <ac:spMkLst>
            <pc:docMk/>
            <pc:sldMk cId="2954528043" sldId="334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09.230" v="1681"/>
          <ac:spMkLst>
            <pc:docMk/>
            <pc:sldMk cId="2954528043" sldId="334"/>
            <ac:spMk id="24" creationId="{807F764A-EAE1-4789-B95D-7E1F8F20176B}"/>
          </ac:spMkLst>
        </pc:spChg>
        <pc:spChg chg="add mod">
          <ac:chgData name="정 류운" userId="8ac9aecb22c7f6f4" providerId="LiveId" clId="{DF00B34E-5D5B-4E1E-A21F-C697E613F601}" dt="2021-07-18T15:40:53.150" v="2613"/>
          <ac:spMkLst>
            <pc:docMk/>
            <pc:sldMk cId="2954528043" sldId="334"/>
            <ac:spMk id="25" creationId="{429461D8-35F3-4AE8-9C85-6F28BD18C97E}"/>
          </ac:spMkLst>
        </pc:spChg>
        <pc:spChg chg="del">
          <ac:chgData name="정 류운" userId="8ac9aecb22c7f6f4" providerId="LiveId" clId="{DF00B34E-5D5B-4E1E-A21F-C697E613F601}" dt="2021-07-18T15:40:45.978" v="2591" actId="478"/>
          <ac:spMkLst>
            <pc:docMk/>
            <pc:sldMk cId="2954528043" sldId="334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4:05.356" v="967" actId="1076"/>
          <ac:picMkLst>
            <pc:docMk/>
            <pc:sldMk cId="2954528043" sldId="334"/>
            <ac:picMk id="4" creationId="{8635BB26-01B4-4A7E-9B41-FA3065573C75}"/>
          </ac:picMkLst>
        </pc:picChg>
        <pc:picChg chg="del">
          <ac:chgData name="정 류운" userId="8ac9aecb22c7f6f4" providerId="LiveId" clId="{DF00B34E-5D5B-4E1E-A21F-C697E613F601}" dt="2021-07-18T14:32:08.944" v="936" actId="478"/>
          <ac:picMkLst>
            <pc:docMk/>
            <pc:sldMk cId="2954528043" sldId="334"/>
            <ac:picMk id="5" creationId="{BF9A6BDF-464F-4E3E-B4E4-302B225B5058}"/>
          </ac:picMkLst>
        </pc:picChg>
      </pc:sldChg>
      <pc:sldChg chg="addSp delSp modSp add mod">
        <pc:chgData name="정 류운" userId="8ac9aecb22c7f6f4" providerId="LiveId" clId="{DF00B34E-5D5B-4E1E-A21F-C697E613F601}" dt="2021-07-18T15:41:05.328" v="2625"/>
        <pc:sldMkLst>
          <pc:docMk/>
          <pc:sldMk cId="1716119366" sldId="335"/>
        </pc:sldMkLst>
        <pc:spChg chg="del">
          <ac:chgData name="정 류운" userId="8ac9aecb22c7f6f4" providerId="LiveId" clId="{DF00B34E-5D5B-4E1E-A21F-C697E613F601}" dt="2021-07-18T15:23:12.124" v="1682" actId="478"/>
          <ac:spMkLst>
            <pc:docMk/>
            <pc:sldMk cId="1716119366" sldId="335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12.331" v="1683"/>
          <ac:spMkLst>
            <pc:docMk/>
            <pc:sldMk cId="1716119366" sldId="335"/>
            <ac:spMk id="24" creationId="{A820555A-DC07-4609-935C-FB4E54D3B6D6}"/>
          </ac:spMkLst>
        </pc:spChg>
        <pc:spChg chg="add mod">
          <ac:chgData name="정 류운" userId="8ac9aecb22c7f6f4" providerId="LiveId" clId="{DF00B34E-5D5B-4E1E-A21F-C697E613F601}" dt="2021-07-18T15:41:05.328" v="2625"/>
          <ac:spMkLst>
            <pc:docMk/>
            <pc:sldMk cId="1716119366" sldId="335"/>
            <ac:spMk id="25" creationId="{5661C274-38CE-4206-BBDB-90084868E283}"/>
          </ac:spMkLst>
        </pc:spChg>
        <pc:spChg chg="del">
          <ac:chgData name="정 류운" userId="8ac9aecb22c7f6f4" providerId="LiveId" clId="{DF00B34E-5D5B-4E1E-A21F-C697E613F601}" dt="2021-07-18T15:40:55.578" v="2614" actId="478"/>
          <ac:spMkLst>
            <pc:docMk/>
            <pc:sldMk cId="1716119366" sldId="335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4:29.293" v="974" actId="1076"/>
          <ac:picMkLst>
            <pc:docMk/>
            <pc:sldMk cId="1716119366" sldId="335"/>
            <ac:picMk id="4" creationId="{A7FAC45E-20B5-4595-AD0A-9A924EA1E952}"/>
          </ac:picMkLst>
        </pc:picChg>
      </pc:sldChg>
      <pc:sldChg chg="addSp delSp modSp add mod">
        <pc:chgData name="정 류운" userId="8ac9aecb22c7f6f4" providerId="LiveId" clId="{DF00B34E-5D5B-4E1E-A21F-C697E613F601}" dt="2021-07-18T15:41:14.252" v="2634"/>
        <pc:sldMkLst>
          <pc:docMk/>
          <pc:sldMk cId="3901224899" sldId="336"/>
        </pc:sldMkLst>
        <pc:spChg chg="del">
          <ac:chgData name="정 류운" userId="8ac9aecb22c7f6f4" providerId="LiveId" clId="{DF00B34E-5D5B-4E1E-A21F-C697E613F601}" dt="2021-07-18T15:23:15.220" v="1684" actId="478"/>
          <ac:spMkLst>
            <pc:docMk/>
            <pc:sldMk cId="3901224899" sldId="336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15.403" v="1685"/>
          <ac:spMkLst>
            <pc:docMk/>
            <pc:sldMk cId="3901224899" sldId="336"/>
            <ac:spMk id="24" creationId="{C1B533CA-CBE2-4DCF-BABB-7EC1AA6E6BAB}"/>
          </ac:spMkLst>
        </pc:spChg>
        <pc:spChg chg="add mod">
          <ac:chgData name="정 류운" userId="8ac9aecb22c7f6f4" providerId="LiveId" clId="{DF00B34E-5D5B-4E1E-A21F-C697E613F601}" dt="2021-07-18T15:41:14.252" v="2634"/>
          <ac:spMkLst>
            <pc:docMk/>
            <pc:sldMk cId="3901224899" sldId="336"/>
            <ac:spMk id="25" creationId="{FAA8A945-203F-4D21-8D2D-CC21028F4B89}"/>
          </ac:spMkLst>
        </pc:spChg>
        <pc:spChg chg="del">
          <ac:chgData name="정 류운" userId="8ac9aecb22c7f6f4" providerId="LiveId" clId="{DF00B34E-5D5B-4E1E-A21F-C697E613F601}" dt="2021-07-18T15:41:08.027" v="2626" actId="478"/>
          <ac:spMkLst>
            <pc:docMk/>
            <pc:sldMk cId="3901224899" sldId="336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4:44.532" v="980" actId="1076"/>
          <ac:picMkLst>
            <pc:docMk/>
            <pc:sldMk cId="3901224899" sldId="336"/>
            <ac:picMk id="4" creationId="{D2F893B1-C261-4829-AC63-E54DF15EC326}"/>
          </ac:picMkLst>
        </pc:picChg>
      </pc:sldChg>
      <pc:sldChg chg="add del">
        <pc:chgData name="정 류운" userId="8ac9aecb22c7f6f4" providerId="LiveId" clId="{DF00B34E-5D5B-4E1E-A21F-C697E613F601}" dt="2021-07-18T14:34:47.973" v="981" actId="47"/>
        <pc:sldMkLst>
          <pc:docMk/>
          <pc:sldMk cId="530718416" sldId="337"/>
        </pc:sldMkLst>
      </pc:sldChg>
      <pc:sldChg chg="addSp delSp modSp add mod">
        <pc:chgData name="정 류운" userId="8ac9aecb22c7f6f4" providerId="LiveId" clId="{DF00B34E-5D5B-4E1E-A21F-C697E613F601}" dt="2021-07-18T15:43:11.999" v="2712"/>
        <pc:sldMkLst>
          <pc:docMk/>
          <pc:sldMk cId="2168763521" sldId="337"/>
        </pc:sldMkLst>
        <pc:spChg chg="del">
          <ac:chgData name="정 류운" userId="8ac9aecb22c7f6f4" providerId="LiveId" clId="{DF00B34E-5D5B-4E1E-A21F-C697E613F601}" dt="2021-07-18T15:23:18.380" v="1686" actId="478"/>
          <ac:spMkLst>
            <pc:docMk/>
            <pc:sldMk cId="2168763521" sldId="337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18.559" v="1687"/>
          <ac:spMkLst>
            <pc:docMk/>
            <pc:sldMk cId="2168763521" sldId="337"/>
            <ac:spMk id="25" creationId="{1BF25A60-5610-4801-9CBC-294DAD1360D4}"/>
          </ac:spMkLst>
        </pc:spChg>
        <pc:spChg chg="add mod">
          <ac:chgData name="정 류운" userId="8ac9aecb22c7f6f4" providerId="LiveId" clId="{DF00B34E-5D5B-4E1E-A21F-C697E613F601}" dt="2021-07-18T15:43:11.999" v="2712"/>
          <ac:spMkLst>
            <pc:docMk/>
            <pc:sldMk cId="2168763521" sldId="337"/>
            <ac:spMk id="26" creationId="{B8C41092-4551-44B5-8F23-33FFC84DA71A}"/>
          </ac:spMkLst>
        </pc:spChg>
        <pc:spChg chg="del">
          <ac:chgData name="정 류운" userId="8ac9aecb22c7f6f4" providerId="LiveId" clId="{DF00B34E-5D5B-4E1E-A21F-C697E613F601}" dt="2021-07-18T15:41:22.338" v="2635" actId="478"/>
          <ac:spMkLst>
            <pc:docMk/>
            <pc:sldMk cId="2168763521" sldId="337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6:22.546" v="1006" actId="1076"/>
          <ac:picMkLst>
            <pc:docMk/>
            <pc:sldMk cId="2168763521" sldId="337"/>
            <ac:picMk id="4" creationId="{B31F5B9C-E1E5-4C3E-8406-567EACFDB38F}"/>
          </ac:picMkLst>
        </pc:picChg>
        <pc:picChg chg="del">
          <ac:chgData name="정 류운" userId="8ac9aecb22c7f6f4" providerId="LiveId" clId="{DF00B34E-5D5B-4E1E-A21F-C697E613F601}" dt="2021-07-18T14:35:43.944" v="985" actId="478"/>
          <ac:picMkLst>
            <pc:docMk/>
            <pc:sldMk cId="2168763521" sldId="337"/>
            <ac:picMk id="5" creationId="{BF9A6BDF-464F-4E3E-B4E4-302B225B5058}"/>
          </ac:picMkLst>
        </pc:picChg>
        <pc:picChg chg="add mod">
          <ac:chgData name="정 류운" userId="8ac9aecb22c7f6f4" providerId="LiveId" clId="{DF00B34E-5D5B-4E1E-A21F-C697E613F601}" dt="2021-07-18T14:36:24.993" v="1007" actId="1076"/>
          <ac:picMkLst>
            <pc:docMk/>
            <pc:sldMk cId="2168763521" sldId="337"/>
            <ac:picMk id="8" creationId="{D58DBE2F-8059-44E7-9E5D-115E7BF773A8}"/>
          </ac:picMkLst>
        </pc:picChg>
        <pc:picChg chg="add del mod">
          <ac:chgData name="정 류운" userId="8ac9aecb22c7f6f4" providerId="LiveId" clId="{DF00B34E-5D5B-4E1E-A21F-C697E613F601}" dt="2021-07-18T14:36:18.662" v="1004" actId="21"/>
          <ac:picMkLst>
            <pc:docMk/>
            <pc:sldMk cId="2168763521" sldId="337"/>
            <ac:picMk id="11" creationId="{6B164C47-9871-447C-8513-09C07FFF3C25}"/>
          </ac:picMkLst>
        </pc:picChg>
      </pc:sldChg>
      <pc:sldChg chg="addSp delSp modSp add del mod">
        <pc:chgData name="정 류운" userId="8ac9aecb22c7f6f4" providerId="LiveId" clId="{DF00B34E-5D5B-4E1E-A21F-C697E613F601}" dt="2021-07-18T15:43:20.404" v="2726"/>
        <pc:sldMkLst>
          <pc:docMk/>
          <pc:sldMk cId="149042131" sldId="338"/>
        </pc:sldMkLst>
        <pc:spChg chg="del">
          <ac:chgData name="정 류운" userId="8ac9aecb22c7f6f4" providerId="LiveId" clId="{DF00B34E-5D5B-4E1E-A21F-C697E613F601}" dt="2021-07-18T15:23:20.643" v="1688" actId="478"/>
          <ac:spMkLst>
            <pc:docMk/>
            <pc:sldMk cId="149042131" sldId="338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20.804" v="1689"/>
          <ac:spMkLst>
            <pc:docMk/>
            <pc:sldMk cId="149042131" sldId="338"/>
            <ac:spMk id="24" creationId="{31429D38-CCDF-4FC0-AFFE-83AFE3E7C118}"/>
          </ac:spMkLst>
        </pc:spChg>
        <pc:spChg chg="add mod">
          <ac:chgData name="정 류운" userId="8ac9aecb22c7f6f4" providerId="LiveId" clId="{DF00B34E-5D5B-4E1E-A21F-C697E613F601}" dt="2021-07-18T15:43:20.404" v="2726"/>
          <ac:spMkLst>
            <pc:docMk/>
            <pc:sldMk cId="149042131" sldId="338"/>
            <ac:spMk id="25" creationId="{427B5851-2746-44BC-82D6-CC6E9B2752BC}"/>
          </ac:spMkLst>
        </pc:spChg>
        <pc:spChg chg="del">
          <ac:chgData name="정 류운" userId="8ac9aecb22c7f6f4" providerId="LiveId" clId="{DF00B34E-5D5B-4E1E-A21F-C697E613F601}" dt="2021-07-18T15:42:13.137" v="2660" actId="478"/>
          <ac:spMkLst>
            <pc:docMk/>
            <pc:sldMk cId="149042131" sldId="338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36:30.624" v="1009" actId="478"/>
          <ac:picMkLst>
            <pc:docMk/>
            <pc:sldMk cId="149042131" sldId="338"/>
            <ac:picMk id="4" creationId="{B31F5B9C-E1E5-4C3E-8406-567EACFDB38F}"/>
          </ac:picMkLst>
        </pc:picChg>
        <pc:picChg chg="add mod">
          <ac:chgData name="정 류운" userId="8ac9aecb22c7f6f4" providerId="LiveId" clId="{DF00B34E-5D5B-4E1E-A21F-C697E613F601}" dt="2021-07-18T14:36:42.655" v="1017" actId="1076"/>
          <ac:picMkLst>
            <pc:docMk/>
            <pc:sldMk cId="149042131" sldId="338"/>
            <ac:picMk id="5" creationId="{8457354E-33D7-4A72-8161-D93756FEF242}"/>
          </ac:picMkLst>
        </pc:picChg>
        <pc:picChg chg="del">
          <ac:chgData name="정 류운" userId="8ac9aecb22c7f6f4" providerId="LiveId" clId="{DF00B34E-5D5B-4E1E-A21F-C697E613F601}" dt="2021-07-18T14:36:30.992" v="1010" actId="478"/>
          <ac:picMkLst>
            <pc:docMk/>
            <pc:sldMk cId="149042131" sldId="338"/>
            <ac:picMk id="8" creationId="{D58DBE2F-8059-44E7-9E5D-115E7BF773A8}"/>
          </ac:picMkLst>
        </pc:picChg>
      </pc:sldChg>
      <pc:sldChg chg="addSp delSp modSp add mod">
        <pc:chgData name="정 류운" userId="8ac9aecb22c7f6f4" providerId="LiveId" clId="{DF00B34E-5D5B-4E1E-A21F-C697E613F601}" dt="2021-07-18T15:43:03.673" v="2698"/>
        <pc:sldMkLst>
          <pc:docMk/>
          <pc:sldMk cId="3186899719" sldId="339"/>
        </pc:sldMkLst>
        <pc:spChg chg="del">
          <ac:chgData name="정 류운" userId="8ac9aecb22c7f6f4" providerId="LiveId" clId="{DF00B34E-5D5B-4E1E-A21F-C697E613F601}" dt="2021-07-18T15:23:22.870" v="1690" actId="478"/>
          <ac:spMkLst>
            <pc:docMk/>
            <pc:sldMk cId="3186899719" sldId="33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23.063" v="1691"/>
          <ac:spMkLst>
            <pc:docMk/>
            <pc:sldMk cId="3186899719" sldId="339"/>
            <ac:spMk id="24" creationId="{5E32DBFD-082B-472C-AAF6-586B818C43E7}"/>
          </ac:spMkLst>
        </pc:spChg>
        <pc:spChg chg="add mod">
          <ac:chgData name="정 류운" userId="8ac9aecb22c7f6f4" providerId="LiveId" clId="{DF00B34E-5D5B-4E1E-A21F-C697E613F601}" dt="2021-07-18T15:43:03.673" v="2698"/>
          <ac:spMkLst>
            <pc:docMk/>
            <pc:sldMk cId="3186899719" sldId="339"/>
            <ac:spMk id="25" creationId="{2DC170B2-27C8-4FA9-8829-9A32C007BF0B}"/>
          </ac:spMkLst>
        </pc:spChg>
        <pc:spChg chg="del">
          <ac:chgData name="정 류운" userId="8ac9aecb22c7f6f4" providerId="LiveId" clId="{DF00B34E-5D5B-4E1E-A21F-C697E613F601}" dt="2021-07-18T15:42:42.098" v="2666" actId="478"/>
          <ac:spMkLst>
            <pc:docMk/>
            <pc:sldMk cId="3186899719" sldId="339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7:45.806" v="1041" actId="1076"/>
          <ac:picMkLst>
            <pc:docMk/>
            <pc:sldMk cId="3186899719" sldId="339"/>
            <ac:picMk id="4" creationId="{6B395637-B842-4304-88C2-66E4D02D6A5A}"/>
          </ac:picMkLst>
        </pc:picChg>
        <pc:picChg chg="del">
          <ac:chgData name="정 류운" userId="8ac9aecb22c7f6f4" providerId="LiveId" clId="{DF00B34E-5D5B-4E1E-A21F-C697E613F601}" dt="2021-07-18T14:37:09.440" v="1028" actId="478"/>
          <ac:picMkLst>
            <pc:docMk/>
            <pc:sldMk cId="3186899719" sldId="339"/>
            <ac:picMk id="5" creationId="{8457354E-33D7-4A72-8161-D93756FEF242}"/>
          </ac:picMkLst>
        </pc:picChg>
      </pc:sldChg>
      <pc:sldChg chg="addSp delSp modSp add mod">
        <pc:chgData name="정 류운" userId="8ac9aecb22c7f6f4" providerId="LiveId" clId="{DF00B34E-5D5B-4E1E-A21F-C697E613F601}" dt="2021-07-18T15:43:41.704" v="2747"/>
        <pc:sldMkLst>
          <pc:docMk/>
          <pc:sldMk cId="1363853407" sldId="340"/>
        </pc:sldMkLst>
        <pc:spChg chg="del">
          <ac:chgData name="정 류운" userId="8ac9aecb22c7f6f4" providerId="LiveId" clId="{DF00B34E-5D5B-4E1E-A21F-C697E613F601}" dt="2021-07-18T15:23:26.375" v="1692" actId="478"/>
          <ac:spMkLst>
            <pc:docMk/>
            <pc:sldMk cId="1363853407" sldId="340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26.545" v="1693"/>
          <ac:spMkLst>
            <pc:docMk/>
            <pc:sldMk cId="1363853407" sldId="340"/>
            <ac:spMk id="24" creationId="{ADD96FCF-C7A4-4531-A073-FDD0CEFE8224}"/>
          </ac:spMkLst>
        </pc:spChg>
        <pc:spChg chg="add mod">
          <ac:chgData name="정 류운" userId="8ac9aecb22c7f6f4" providerId="LiveId" clId="{DF00B34E-5D5B-4E1E-A21F-C697E613F601}" dt="2021-07-18T15:43:41.704" v="2747"/>
          <ac:spMkLst>
            <pc:docMk/>
            <pc:sldMk cId="1363853407" sldId="340"/>
            <ac:spMk id="25" creationId="{7C146DA5-0C91-4623-AB15-0A573B8BCAB6}"/>
          </ac:spMkLst>
        </pc:spChg>
        <pc:spChg chg="del">
          <ac:chgData name="정 류운" userId="8ac9aecb22c7f6f4" providerId="LiveId" clId="{DF00B34E-5D5B-4E1E-A21F-C697E613F601}" dt="2021-07-18T15:43:26.057" v="2727" actId="478"/>
          <ac:spMkLst>
            <pc:docMk/>
            <pc:sldMk cId="1363853407" sldId="340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8:10.965" v="1047" actId="1076"/>
          <ac:picMkLst>
            <pc:docMk/>
            <pc:sldMk cId="1363853407" sldId="340"/>
            <ac:picMk id="4" creationId="{A89B11C3-A9E3-47AE-9F2F-BD80FCB187A1}"/>
          </ac:picMkLst>
        </pc:picChg>
        <pc:picChg chg="del">
          <ac:chgData name="정 류운" userId="8ac9aecb22c7f6f4" providerId="LiveId" clId="{DF00B34E-5D5B-4E1E-A21F-C697E613F601}" dt="2021-07-18T14:37:11.207" v="1029" actId="478"/>
          <ac:picMkLst>
            <pc:docMk/>
            <pc:sldMk cId="1363853407" sldId="340"/>
            <ac:picMk id="5" creationId="{8457354E-33D7-4A72-8161-D93756FEF242}"/>
          </ac:picMkLst>
        </pc:picChg>
      </pc:sldChg>
      <pc:sldChg chg="addSp delSp modSp add mod">
        <pc:chgData name="정 류운" userId="8ac9aecb22c7f6f4" providerId="LiveId" clId="{DF00B34E-5D5B-4E1E-A21F-C697E613F601}" dt="2021-07-18T15:43:59.865" v="2776" actId="5793"/>
        <pc:sldMkLst>
          <pc:docMk/>
          <pc:sldMk cId="1775324468" sldId="341"/>
        </pc:sldMkLst>
        <pc:spChg chg="del">
          <ac:chgData name="정 류운" userId="8ac9aecb22c7f6f4" providerId="LiveId" clId="{DF00B34E-5D5B-4E1E-A21F-C697E613F601}" dt="2021-07-18T15:23:28.700" v="1694" actId="478"/>
          <ac:spMkLst>
            <pc:docMk/>
            <pc:sldMk cId="1775324468" sldId="34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28.867" v="1695"/>
          <ac:spMkLst>
            <pc:docMk/>
            <pc:sldMk cId="1775324468" sldId="341"/>
            <ac:spMk id="25" creationId="{8C22BA90-B968-42A8-BD59-BB4FEDD60B4A}"/>
          </ac:spMkLst>
        </pc:spChg>
        <pc:spChg chg="add mod">
          <ac:chgData name="정 류운" userId="8ac9aecb22c7f6f4" providerId="LiveId" clId="{DF00B34E-5D5B-4E1E-A21F-C697E613F601}" dt="2021-07-18T15:43:59.865" v="2776" actId="5793"/>
          <ac:spMkLst>
            <pc:docMk/>
            <pc:sldMk cId="1775324468" sldId="341"/>
            <ac:spMk id="26" creationId="{7CD45F8A-AE31-4613-828E-C4B4CF6668B3}"/>
          </ac:spMkLst>
        </pc:spChg>
        <pc:spChg chg="del">
          <ac:chgData name="정 류운" userId="8ac9aecb22c7f6f4" providerId="LiveId" clId="{DF00B34E-5D5B-4E1E-A21F-C697E613F601}" dt="2021-07-18T15:43:47.610" v="2748" actId="478"/>
          <ac:spMkLst>
            <pc:docMk/>
            <pc:sldMk cId="1775324468" sldId="341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39:09.198" v="1066" actId="1076"/>
          <ac:picMkLst>
            <pc:docMk/>
            <pc:sldMk cId="1775324468" sldId="341"/>
            <ac:picMk id="4" creationId="{F615AD35-015B-4439-92C0-E48850B24797}"/>
          </ac:picMkLst>
        </pc:picChg>
        <pc:picChg chg="del">
          <ac:chgData name="정 류운" userId="8ac9aecb22c7f6f4" providerId="LiveId" clId="{DF00B34E-5D5B-4E1E-A21F-C697E613F601}" dt="2021-07-18T14:37:12.111" v="1030" actId="478"/>
          <ac:picMkLst>
            <pc:docMk/>
            <pc:sldMk cId="1775324468" sldId="341"/>
            <ac:picMk id="5" creationId="{8457354E-33D7-4A72-8161-D93756FEF242}"/>
          </ac:picMkLst>
        </pc:picChg>
        <pc:picChg chg="add mod modCrop">
          <ac:chgData name="정 류운" userId="8ac9aecb22c7f6f4" providerId="LiveId" clId="{DF00B34E-5D5B-4E1E-A21F-C697E613F601}" dt="2021-07-18T14:39:05.573" v="1065" actId="1076"/>
          <ac:picMkLst>
            <pc:docMk/>
            <pc:sldMk cId="1775324468" sldId="341"/>
            <ac:picMk id="8" creationId="{E45C50FE-B443-474D-BA13-389E1295EB31}"/>
          </ac:picMkLst>
        </pc:picChg>
      </pc:sldChg>
      <pc:sldChg chg="addSp delSp modSp add mod">
        <pc:chgData name="정 류운" userId="8ac9aecb22c7f6f4" providerId="LiveId" clId="{DF00B34E-5D5B-4E1E-A21F-C697E613F601}" dt="2021-07-18T15:44:31.507" v="2804"/>
        <pc:sldMkLst>
          <pc:docMk/>
          <pc:sldMk cId="4030518189" sldId="342"/>
        </pc:sldMkLst>
        <pc:spChg chg="del">
          <ac:chgData name="정 류운" userId="8ac9aecb22c7f6f4" providerId="LiveId" clId="{DF00B34E-5D5B-4E1E-A21F-C697E613F601}" dt="2021-07-18T15:23:31.123" v="1696" actId="478"/>
          <ac:spMkLst>
            <pc:docMk/>
            <pc:sldMk cId="4030518189" sldId="34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31.285" v="1697"/>
          <ac:spMkLst>
            <pc:docMk/>
            <pc:sldMk cId="4030518189" sldId="342"/>
            <ac:spMk id="25" creationId="{ED3F8F08-BF9B-4D96-BADD-782C2B92D1AB}"/>
          </ac:spMkLst>
        </pc:spChg>
        <pc:spChg chg="add del mod">
          <ac:chgData name="정 류운" userId="8ac9aecb22c7f6f4" providerId="LiveId" clId="{DF00B34E-5D5B-4E1E-A21F-C697E613F601}" dt="2021-07-18T15:44:18.261" v="2787" actId="47"/>
          <ac:spMkLst>
            <pc:docMk/>
            <pc:sldMk cId="4030518189" sldId="342"/>
            <ac:spMk id="26" creationId="{B68DAFF8-914C-4653-954C-197C6E3A9B24}"/>
          </ac:spMkLst>
        </pc:spChg>
        <pc:spChg chg="add mod">
          <ac:chgData name="정 류운" userId="8ac9aecb22c7f6f4" providerId="LiveId" clId="{DF00B34E-5D5B-4E1E-A21F-C697E613F601}" dt="2021-07-18T15:44:31.507" v="2804"/>
          <ac:spMkLst>
            <pc:docMk/>
            <pc:sldMk cId="4030518189" sldId="342"/>
            <ac:spMk id="27" creationId="{DA6E3334-0E36-45F3-B439-BCCF4756C8CE}"/>
          </ac:spMkLst>
        </pc:spChg>
        <pc:spChg chg="del">
          <ac:chgData name="정 류운" userId="8ac9aecb22c7f6f4" providerId="LiveId" clId="{DF00B34E-5D5B-4E1E-A21F-C697E613F601}" dt="2021-07-18T15:44:05.962" v="2777" actId="478"/>
          <ac:spMkLst>
            <pc:docMk/>
            <pc:sldMk cId="4030518189" sldId="342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39:47.690" v="1080" actId="1076"/>
          <ac:picMkLst>
            <pc:docMk/>
            <pc:sldMk cId="4030518189" sldId="342"/>
            <ac:picMk id="4" creationId="{354BD596-D20C-4E91-8236-A0AA19490572}"/>
          </ac:picMkLst>
        </pc:picChg>
        <pc:picChg chg="del">
          <ac:chgData name="정 류운" userId="8ac9aecb22c7f6f4" providerId="LiveId" clId="{DF00B34E-5D5B-4E1E-A21F-C697E613F601}" dt="2021-07-18T14:37:12.992" v="1031" actId="478"/>
          <ac:picMkLst>
            <pc:docMk/>
            <pc:sldMk cId="4030518189" sldId="342"/>
            <ac:picMk id="5" creationId="{8457354E-33D7-4A72-8161-D93756FEF242}"/>
          </ac:picMkLst>
        </pc:picChg>
        <pc:picChg chg="add mod">
          <ac:chgData name="정 류운" userId="8ac9aecb22c7f6f4" providerId="LiveId" clId="{DF00B34E-5D5B-4E1E-A21F-C697E613F601}" dt="2021-07-18T14:39:54.505" v="1083" actId="14100"/>
          <ac:picMkLst>
            <pc:docMk/>
            <pc:sldMk cId="4030518189" sldId="342"/>
            <ac:picMk id="8" creationId="{ADAE163E-5AF1-4FEF-B0B6-64546FCF2BEE}"/>
          </ac:picMkLst>
        </pc:picChg>
      </pc:sldChg>
      <pc:sldChg chg="addSp delSp modSp add mod">
        <pc:chgData name="정 류운" userId="8ac9aecb22c7f6f4" providerId="LiveId" clId="{DF00B34E-5D5B-4E1E-A21F-C697E613F601}" dt="2021-07-18T15:44:45.104" v="2824"/>
        <pc:sldMkLst>
          <pc:docMk/>
          <pc:sldMk cId="4061185146" sldId="343"/>
        </pc:sldMkLst>
        <pc:spChg chg="del">
          <ac:chgData name="정 류운" userId="8ac9aecb22c7f6f4" providerId="LiveId" clId="{DF00B34E-5D5B-4E1E-A21F-C697E613F601}" dt="2021-07-18T15:23:33.524" v="1698" actId="478"/>
          <ac:spMkLst>
            <pc:docMk/>
            <pc:sldMk cId="4061185146" sldId="343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33.692" v="1699"/>
          <ac:spMkLst>
            <pc:docMk/>
            <pc:sldMk cId="4061185146" sldId="343"/>
            <ac:spMk id="25" creationId="{1FEF7883-7E13-4BA4-874C-81990D482CB4}"/>
          </ac:spMkLst>
        </pc:spChg>
        <pc:spChg chg="add mod">
          <ac:chgData name="정 류운" userId="8ac9aecb22c7f6f4" providerId="LiveId" clId="{DF00B34E-5D5B-4E1E-A21F-C697E613F601}" dt="2021-07-18T15:44:45.104" v="2824"/>
          <ac:spMkLst>
            <pc:docMk/>
            <pc:sldMk cId="4061185146" sldId="343"/>
            <ac:spMk id="26" creationId="{F906CE83-2E12-45CD-A2CC-A1038471AC95}"/>
          </ac:spMkLst>
        </pc:spChg>
        <pc:spChg chg="del">
          <ac:chgData name="정 류운" userId="8ac9aecb22c7f6f4" providerId="LiveId" clId="{DF00B34E-5D5B-4E1E-A21F-C697E613F601}" dt="2021-07-18T15:44:36.385" v="2805" actId="478"/>
          <ac:spMkLst>
            <pc:docMk/>
            <pc:sldMk cId="4061185146" sldId="343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0:20.950" v="1094" actId="1076"/>
          <ac:picMkLst>
            <pc:docMk/>
            <pc:sldMk cId="4061185146" sldId="343"/>
            <ac:picMk id="4" creationId="{29860C89-D396-4302-B677-07782E9A9792}"/>
          </ac:picMkLst>
        </pc:picChg>
        <pc:picChg chg="del">
          <ac:chgData name="정 류운" userId="8ac9aecb22c7f6f4" providerId="LiveId" clId="{DF00B34E-5D5B-4E1E-A21F-C697E613F601}" dt="2021-07-18T14:37:15.272" v="1033" actId="478"/>
          <ac:picMkLst>
            <pc:docMk/>
            <pc:sldMk cId="4061185146" sldId="343"/>
            <ac:picMk id="5" creationId="{8457354E-33D7-4A72-8161-D93756FEF242}"/>
          </ac:picMkLst>
        </pc:picChg>
        <pc:picChg chg="add mod">
          <ac:chgData name="정 류운" userId="8ac9aecb22c7f6f4" providerId="LiveId" clId="{DF00B34E-5D5B-4E1E-A21F-C697E613F601}" dt="2021-07-18T14:40:14.623" v="1091" actId="1076"/>
          <ac:picMkLst>
            <pc:docMk/>
            <pc:sldMk cId="4061185146" sldId="343"/>
            <ac:picMk id="8" creationId="{4B53AB09-10ED-4F57-B461-36702D9DBDFC}"/>
          </ac:picMkLst>
        </pc:picChg>
      </pc:sldChg>
      <pc:sldChg chg="delSp add del mod">
        <pc:chgData name="정 류운" userId="8ac9aecb22c7f6f4" providerId="LiveId" clId="{DF00B34E-5D5B-4E1E-A21F-C697E613F601}" dt="2021-07-18T14:40:24.540" v="1095" actId="47"/>
        <pc:sldMkLst>
          <pc:docMk/>
          <pc:sldMk cId="2143949962" sldId="344"/>
        </pc:sldMkLst>
        <pc:picChg chg="del">
          <ac:chgData name="정 류운" userId="8ac9aecb22c7f6f4" providerId="LiveId" clId="{DF00B34E-5D5B-4E1E-A21F-C697E613F601}" dt="2021-07-18T14:37:13.843" v="1032" actId="478"/>
          <ac:picMkLst>
            <pc:docMk/>
            <pc:sldMk cId="2143949962" sldId="344"/>
            <ac:picMk id="5" creationId="{8457354E-33D7-4A72-8161-D93756FEF242}"/>
          </ac:picMkLst>
        </pc:picChg>
      </pc:sldChg>
      <pc:sldChg chg="delSp add del mod">
        <pc:chgData name="정 류운" userId="8ac9aecb22c7f6f4" providerId="LiveId" clId="{DF00B34E-5D5B-4E1E-A21F-C697E613F601}" dt="2021-07-18T14:40:25.311" v="1096" actId="47"/>
        <pc:sldMkLst>
          <pc:docMk/>
          <pc:sldMk cId="2583191076" sldId="345"/>
        </pc:sldMkLst>
        <pc:picChg chg="del">
          <ac:chgData name="정 류운" userId="8ac9aecb22c7f6f4" providerId="LiveId" clId="{DF00B34E-5D5B-4E1E-A21F-C697E613F601}" dt="2021-07-18T14:37:17.569" v="1034" actId="478"/>
          <ac:picMkLst>
            <pc:docMk/>
            <pc:sldMk cId="2583191076" sldId="345"/>
            <ac:picMk id="5" creationId="{8457354E-33D7-4A72-8161-D93756FEF242}"/>
          </ac:picMkLst>
        </pc:picChg>
      </pc:sldChg>
      <pc:sldChg chg="addSp delSp modSp add del mod ord">
        <pc:chgData name="정 류운" userId="8ac9aecb22c7f6f4" providerId="LiveId" clId="{DF00B34E-5D5B-4E1E-A21F-C697E613F601}" dt="2021-07-18T15:45:06.717" v="2838"/>
        <pc:sldMkLst>
          <pc:docMk/>
          <pc:sldMk cId="1258023471" sldId="346"/>
        </pc:sldMkLst>
        <pc:spChg chg="del">
          <ac:chgData name="정 류운" userId="8ac9aecb22c7f6f4" providerId="LiveId" clId="{DF00B34E-5D5B-4E1E-A21F-C697E613F601}" dt="2021-07-18T15:23:38.139" v="1700" actId="478"/>
          <ac:spMkLst>
            <pc:docMk/>
            <pc:sldMk cId="1258023471" sldId="346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38.326" v="1701"/>
          <ac:spMkLst>
            <pc:docMk/>
            <pc:sldMk cId="1258023471" sldId="346"/>
            <ac:spMk id="24" creationId="{943C79C0-3B85-4E09-A109-5B1CAF502CE3}"/>
          </ac:spMkLst>
        </pc:spChg>
        <pc:spChg chg="add mod">
          <ac:chgData name="정 류운" userId="8ac9aecb22c7f6f4" providerId="LiveId" clId="{DF00B34E-5D5B-4E1E-A21F-C697E613F601}" dt="2021-07-18T15:45:06.717" v="2838"/>
          <ac:spMkLst>
            <pc:docMk/>
            <pc:sldMk cId="1258023471" sldId="346"/>
            <ac:spMk id="25" creationId="{5358906E-42AE-4CBA-9A01-95E6EAAFA871}"/>
          </ac:spMkLst>
        </pc:spChg>
        <pc:spChg chg="del">
          <ac:chgData name="정 류운" userId="8ac9aecb22c7f6f4" providerId="LiveId" clId="{DF00B34E-5D5B-4E1E-A21F-C697E613F601}" dt="2021-07-18T15:44:55.538" v="2825" actId="478"/>
          <ac:spMkLst>
            <pc:docMk/>
            <pc:sldMk cId="1258023471" sldId="346"/>
            <ac:spMk id="39" creationId="{00000000-0000-0000-0000-000000000000}"/>
          </ac:spMkLst>
        </pc:spChg>
        <pc:picChg chg="add del mod">
          <ac:chgData name="정 류운" userId="8ac9aecb22c7f6f4" providerId="LiveId" clId="{DF00B34E-5D5B-4E1E-A21F-C697E613F601}" dt="2021-07-18T14:40:36.551" v="1102" actId="478"/>
          <ac:picMkLst>
            <pc:docMk/>
            <pc:sldMk cId="1258023471" sldId="346"/>
            <ac:picMk id="4" creationId="{2054BDE2-A279-46A8-A99E-C02210AA7ECC}"/>
          </ac:picMkLst>
        </pc:picChg>
        <pc:picChg chg="del">
          <ac:chgData name="정 류운" userId="8ac9aecb22c7f6f4" providerId="LiveId" clId="{DF00B34E-5D5B-4E1E-A21F-C697E613F601}" dt="2021-07-18T14:37:18.647" v="1035" actId="478"/>
          <ac:picMkLst>
            <pc:docMk/>
            <pc:sldMk cId="1258023471" sldId="346"/>
            <ac:picMk id="5" creationId="{8457354E-33D7-4A72-8161-D93756FEF242}"/>
          </ac:picMkLst>
        </pc:picChg>
        <pc:picChg chg="add del mod">
          <ac:chgData name="정 류운" userId="8ac9aecb22c7f6f4" providerId="LiveId" clId="{DF00B34E-5D5B-4E1E-A21F-C697E613F601}" dt="2021-07-18T14:40:34.720" v="1101" actId="478"/>
          <ac:picMkLst>
            <pc:docMk/>
            <pc:sldMk cId="1258023471" sldId="346"/>
            <ac:picMk id="8" creationId="{80EAA230-E123-455D-A37C-5443AF5E274F}"/>
          </ac:picMkLst>
        </pc:picChg>
        <pc:picChg chg="add mod">
          <ac:chgData name="정 류운" userId="8ac9aecb22c7f6f4" providerId="LiveId" clId="{DF00B34E-5D5B-4E1E-A21F-C697E613F601}" dt="2021-07-18T14:41:00.235" v="1114" actId="1076"/>
          <ac:picMkLst>
            <pc:docMk/>
            <pc:sldMk cId="1258023471" sldId="346"/>
            <ac:picMk id="11" creationId="{CC98F683-A9BD-49BE-82F3-2DB110EE1B91}"/>
          </ac:picMkLst>
        </pc:picChg>
      </pc:sldChg>
      <pc:sldChg chg="addSp delSp modSp add mod">
        <pc:chgData name="정 류운" userId="8ac9aecb22c7f6f4" providerId="LiveId" clId="{DF00B34E-5D5B-4E1E-A21F-C697E613F601}" dt="2021-07-18T15:45:17.338" v="2850"/>
        <pc:sldMkLst>
          <pc:docMk/>
          <pc:sldMk cId="342925262" sldId="347"/>
        </pc:sldMkLst>
        <pc:spChg chg="del">
          <ac:chgData name="정 류운" userId="8ac9aecb22c7f6f4" providerId="LiveId" clId="{DF00B34E-5D5B-4E1E-A21F-C697E613F601}" dt="2021-07-18T15:23:40.460" v="1702" actId="478"/>
          <ac:spMkLst>
            <pc:docMk/>
            <pc:sldMk cId="342925262" sldId="347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40.638" v="1703"/>
          <ac:spMkLst>
            <pc:docMk/>
            <pc:sldMk cId="342925262" sldId="347"/>
            <ac:spMk id="24" creationId="{FFC56E9C-F9E1-4331-820D-5900246468DD}"/>
          </ac:spMkLst>
        </pc:spChg>
        <pc:spChg chg="add mod">
          <ac:chgData name="정 류운" userId="8ac9aecb22c7f6f4" providerId="LiveId" clId="{DF00B34E-5D5B-4E1E-A21F-C697E613F601}" dt="2021-07-18T15:45:17.338" v="2850"/>
          <ac:spMkLst>
            <pc:docMk/>
            <pc:sldMk cId="342925262" sldId="347"/>
            <ac:spMk id="25" creationId="{3091521D-3874-46E7-B072-F636E6FA801A}"/>
          </ac:spMkLst>
        </pc:spChg>
        <pc:spChg chg="del">
          <ac:chgData name="정 류운" userId="8ac9aecb22c7f6f4" providerId="LiveId" clId="{DF00B34E-5D5B-4E1E-A21F-C697E613F601}" dt="2021-07-18T15:45:12.049" v="2839" actId="478"/>
          <ac:spMkLst>
            <pc:docMk/>
            <pc:sldMk cId="342925262" sldId="347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1:21" v="1119" actId="1076"/>
          <ac:picMkLst>
            <pc:docMk/>
            <pc:sldMk cId="342925262" sldId="347"/>
            <ac:picMk id="4" creationId="{534BC60E-74A4-4257-9F1E-C3A9514F6C52}"/>
          </ac:picMkLst>
        </pc:picChg>
      </pc:sldChg>
      <pc:sldChg chg="addSp delSp modSp add mod">
        <pc:chgData name="정 류운" userId="8ac9aecb22c7f6f4" providerId="LiveId" clId="{DF00B34E-5D5B-4E1E-A21F-C697E613F601}" dt="2021-07-18T15:45:28.190" v="2874"/>
        <pc:sldMkLst>
          <pc:docMk/>
          <pc:sldMk cId="1972439218" sldId="348"/>
        </pc:sldMkLst>
        <pc:spChg chg="del">
          <ac:chgData name="정 류운" userId="8ac9aecb22c7f6f4" providerId="LiveId" clId="{DF00B34E-5D5B-4E1E-A21F-C697E613F601}" dt="2021-07-18T15:23:42.821" v="1704" actId="478"/>
          <ac:spMkLst>
            <pc:docMk/>
            <pc:sldMk cId="1972439218" sldId="348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42.973" v="1705"/>
          <ac:spMkLst>
            <pc:docMk/>
            <pc:sldMk cId="1972439218" sldId="348"/>
            <ac:spMk id="24" creationId="{25182789-D7DB-4ECC-8C2F-66D185CAF674}"/>
          </ac:spMkLst>
        </pc:spChg>
        <pc:spChg chg="add mod">
          <ac:chgData name="정 류운" userId="8ac9aecb22c7f6f4" providerId="LiveId" clId="{DF00B34E-5D5B-4E1E-A21F-C697E613F601}" dt="2021-07-18T15:45:28.190" v="2874"/>
          <ac:spMkLst>
            <pc:docMk/>
            <pc:sldMk cId="1972439218" sldId="348"/>
            <ac:spMk id="25" creationId="{5BF6AEA0-96C8-4324-8960-DF7CB0DEA532}"/>
          </ac:spMkLst>
        </pc:spChg>
        <pc:spChg chg="del">
          <ac:chgData name="정 류운" userId="8ac9aecb22c7f6f4" providerId="LiveId" clId="{DF00B34E-5D5B-4E1E-A21F-C697E613F601}" dt="2021-07-18T15:45:19.698" v="2851" actId="478"/>
          <ac:spMkLst>
            <pc:docMk/>
            <pc:sldMk cId="1972439218" sldId="348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41:55.132" v="1126" actId="1076"/>
          <ac:picMkLst>
            <pc:docMk/>
            <pc:sldMk cId="1972439218" sldId="348"/>
            <ac:picMk id="4" creationId="{BBDD3563-006E-45B7-AFFB-715AEC13F3AF}"/>
          </ac:picMkLst>
        </pc:picChg>
      </pc:sldChg>
      <pc:sldChg chg="addSp delSp modSp add mod">
        <pc:chgData name="정 류운" userId="8ac9aecb22c7f6f4" providerId="LiveId" clId="{DF00B34E-5D5B-4E1E-A21F-C697E613F601}" dt="2021-07-18T15:45:35.806" v="2885"/>
        <pc:sldMkLst>
          <pc:docMk/>
          <pc:sldMk cId="560320508" sldId="349"/>
        </pc:sldMkLst>
        <pc:spChg chg="del">
          <ac:chgData name="정 류운" userId="8ac9aecb22c7f6f4" providerId="LiveId" clId="{DF00B34E-5D5B-4E1E-A21F-C697E613F601}" dt="2021-07-18T15:23:45.094" v="1706" actId="478"/>
          <ac:spMkLst>
            <pc:docMk/>
            <pc:sldMk cId="560320508" sldId="34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45.242" v="1707"/>
          <ac:spMkLst>
            <pc:docMk/>
            <pc:sldMk cId="560320508" sldId="349"/>
            <ac:spMk id="24" creationId="{F7E74A6B-93E0-4D62-AFAE-DB6FEFC9F681}"/>
          </ac:spMkLst>
        </pc:spChg>
        <pc:spChg chg="add mod">
          <ac:chgData name="정 류운" userId="8ac9aecb22c7f6f4" providerId="LiveId" clId="{DF00B34E-5D5B-4E1E-A21F-C697E613F601}" dt="2021-07-18T15:45:35.806" v="2885"/>
          <ac:spMkLst>
            <pc:docMk/>
            <pc:sldMk cId="560320508" sldId="349"/>
            <ac:spMk id="25" creationId="{4E27B077-0119-4DFA-931C-65F5F9EA5433}"/>
          </ac:spMkLst>
        </pc:spChg>
        <pc:spChg chg="del">
          <ac:chgData name="정 류운" userId="8ac9aecb22c7f6f4" providerId="LiveId" clId="{DF00B34E-5D5B-4E1E-A21F-C697E613F601}" dt="2021-07-18T15:45:30.810" v="2875" actId="478"/>
          <ac:spMkLst>
            <pc:docMk/>
            <pc:sldMk cId="560320508" sldId="349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2:30.574" v="1133" actId="1076"/>
          <ac:picMkLst>
            <pc:docMk/>
            <pc:sldMk cId="560320508" sldId="349"/>
            <ac:picMk id="4" creationId="{8BB48B0F-6194-4831-8CA2-97FCC82EC1AB}"/>
          </ac:picMkLst>
        </pc:picChg>
      </pc:sldChg>
      <pc:sldChg chg="addSp delSp modSp add mod ord">
        <pc:chgData name="정 류운" userId="8ac9aecb22c7f6f4" providerId="LiveId" clId="{DF00B34E-5D5B-4E1E-A21F-C697E613F601}" dt="2021-07-18T15:46:27.778" v="2933"/>
        <pc:sldMkLst>
          <pc:docMk/>
          <pc:sldMk cId="570365970" sldId="350"/>
        </pc:sldMkLst>
        <pc:spChg chg="del">
          <ac:chgData name="정 류운" userId="8ac9aecb22c7f6f4" providerId="LiveId" clId="{DF00B34E-5D5B-4E1E-A21F-C697E613F601}" dt="2021-07-18T15:24:04.685" v="1714" actId="478"/>
          <ac:spMkLst>
            <pc:docMk/>
            <pc:sldMk cId="570365970" sldId="350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04.884" v="1715"/>
          <ac:spMkLst>
            <pc:docMk/>
            <pc:sldMk cId="570365970" sldId="350"/>
            <ac:spMk id="24" creationId="{145DA4D4-406F-4005-8EEB-D9E80DBD898C}"/>
          </ac:spMkLst>
        </pc:spChg>
        <pc:spChg chg="add mod">
          <ac:chgData name="정 류운" userId="8ac9aecb22c7f6f4" providerId="LiveId" clId="{DF00B34E-5D5B-4E1E-A21F-C697E613F601}" dt="2021-07-18T15:46:27.778" v="2933"/>
          <ac:spMkLst>
            <pc:docMk/>
            <pc:sldMk cId="570365970" sldId="350"/>
            <ac:spMk id="25" creationId="{DC9DB9F7-9466-4314-86A3-2D5D972CA104}"/>
          </ac:spMkLst>
        </pc:spChg>
        <pc:spChg chg="del">
          <ac:chgData name="정 류운" userId="8ac9aecb22c7f6f4" providerId="LiveId" clId="{DF00B34E-5D5B-4E1E-A21F-C697E613F601}" dt="2021-07-18T15:46:16.602" v="2914" actId="478"/>
          <ac:spMkLst>
            <pc:docMk/>
            <pc:sldMk cId="570365970" sldId="350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4:35.006" v="1179" actId="1076"/>
          <ac:picMkLst>
            <pc:docMk/>
            <pc:sldMk cId="570365970" sldId="350"/>
            <ac:picMk id="4" creationId="{C072711C-7A75-4A0F-9884-3CA4E9AF009F}"/>
          </ac:picMkLst>
        </pc:picChg>
      </pc:sldChg>
      <pc:sldChg chg="addSp delSp modSp add mod">
        <pc:chgData name="정 류운" userId="8ac9aecb22c7f6f4" providerId="LiveId" clId="{DF00B34E-5D5B-4E1E-A21F-C697E613F601}" dt="2021-07-18T15:46:40.320" v="2944"/>
        <pc:sldMkLst>
          <pc:docMk/>
          <pc:sldMk cId="1198546959" sldId="351"/>
        </pc:sldMkLst>
        <pc:spChg chg="del">
          <ac:chgData name="정 류운" userId="8ac9aecb22c7f6f4" providerId="LiveId" clId="{DF00B34E-5D5B-4E1E-A21F-C697E613F601}" dt="2021-07-18T15:24:07.075" v="1716" actId="478"/>
          <ac:spMkLst>
            <pc:docMk/>
            <pc:sldMk cId="1198546959" sldId="35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07.661" v="1717"/>
          <ac:spMkLst>
            <pc:docMk/>
            <pc:sldMk cId="1198546959" sldId="351"/>
            <ac:spMk id="26" creationId="{1CEE91F4-9FC3-47E0-B863-3FF2147733B6}"/>
          </ac:spMkLst>
        </pc:spChg>
        <pc:spChg chg="add mod">
          <ac:chgData name="정 류운" userId="8ac9aecb22c7f6f4" providerId="LiveId" clId="{DF00B34E-5D5B-4E1E-A21F-C697E613F601}" dt="2021-07-18T15:46:40.320" v="2944"/>
          <ac:spMkLst>
            <pc:docMk/>
            <pc:sldMk cId="1198546959" sldId="351"/>
            <ac:spMk id="28" creationId="{7FDC9931-5E12-4C54-B6FB-A83596B080A2}"/>
          </ac:spMkLst>
        </pc:spChg>
        <pc:spChg chg="del">
          <ac:chgData name="정 류운" userId="8ac9aecb22c7f6f4" providerId="LiveId" clId="{DF00B34E-5D5B-4E1E-A21F-C697E613F601}" dt="2021-07-18T15:46:34.330" v="2934" actId="478"/>
          <ac:spMkLst>
            <pc:docMk/>
            <pc:sldMk cId="1198546959" sldId="351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46:07.154" v="1212" actId="732"/>
          <ac:picMkLst>
            <pc:docMk/>
            <pc:sldMk cId="1198546959" sldId="351"/>
            <ac:picMk id="4" creationId="{D63606BB-B97D-4C58-BFCC-217C315BACF7}"/>
          </ac:picMkLst>
        </pc:picChg>
        <pc:picChg chg="add mod modCrop">
          <ac:chgData name="정 류운" userId="8ac9aecb22c7f6f4" providerId="LiveId" clId="{DF00B34E-5D5B-4E1E-A21F-C697E613F601}" dt="2021-07-18T14:46:14.040" v="1214" actId="1076"/>
          <ac:picMkLst>
            <pc:docMk/>
            <pc:sldMk cId="1198546959" sldId="351"/>
            <ac:picMk id="7" creationId="{34948620-D95A-4B73-B372-C0A721C9A691}"/>
          </ac:picMkLst>
        </pc:picChg>
        <pc:picChg chg="add mod modCrop">
          <ac:chgData name="정 류운" userId="8ac9aecb22c7f6f4" providerId="LiveId" clId="{DF00B34E-5D5B-4E1E-A21F-C697E613F601}" dt="2021-07-18T14:46:15.987" v="1215" actId="1076"/>
          <ac:picMkLst>
            <pc:docMk/>
            <pc:sldMk cId="1198546959" sldId="351"/>
            <ac:picMk id="27" creationId="{99DF9EAB-26E0-4659-943A-05DEF4916237}"/>
          </ac:picMkLst>
        </pc:picChg>
      </pc:sldChg>
      <pc:sldChg chg="addSp delSp modSp add mod ord">
        <pc:chgData name="정 류운" userId="8ac9aecb22c7f6f4" providerId="LiveId" clId="{DF00B34E-5D5B-4E1E-A21F-C697E613F601}" dt="2021-07-18T15:46:09.177" v="2913"/>
        <pc:sldMkLst>
          <pc:docMk/>
          <pc:sldMk cId="2736295852" sldId="352"/>
        </pc:sldMkLst>
        <pc:spChg chg="del">
          <ac:chgData name="정 류운" userId="8ac9aecb22c7f6f4" providerId="LiveId" clId="{DF00B34E-5D5B-4E1E-A21F-C697E613F601}" dt="2021-07-18T15:23:47.525" v="1708" actId="478"/>
          <ac:spMkLst>
            <pc:docMk/>
            <pc:sldMk cId="2736295852" sldId="35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3:47.707" v="1709"/>
          <ac:spMkLst>
            <pc:docMk/>
            <pc:sldMk cId="2736295852" sldId="352"/>
            <ac:spMk id="25" creationId="{2EF7A703-B329-4C42-B536-A48C4646F327}"/>
          </ac:spMkLst>
        </pc:spChg>
        <pc:spChg chg="add mod">
          <ac:chgData name="정 류운" userId="8ac9aecb22c7f6f4" providerId="LiveId" clId="{DF00B34E-5D5B-4E1E-A21F-C697E613F601}" dt="2021-07-18T15:46:09.177" v="2913"/>
          <ac:spMkLst>
            <pc:docMk/>
            <pc:sldMk cId="2736295852" sldId="352"/>
            <ac:spMk id="26" creationId="{7EE33565-E729-46F7-8A1F-46009A45ED8B}"/>
          </ac:spMkLst>
        </pc:spChg>
        <pc:spChg chg="del">
          <ac:chgData name="정 류운" userId="8ac9aecb22c7f6f4" providerId="LiveId" clId="{DF00B34E-5D5B-4E1E-A21F-C697E613F601}" dt="2021-07-18T15:45:44.753" v="2886" actId="478"/>
          <ac:spMkLst>
            <pc:docMk/>
            <pc:sldMk cId="2736295852" sldId="352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3:38.580" v="1156" actId="1076"/>
          <ac:picMkLst>
            <pc:docMk/>
            <pc:sldMk cId="2736295852" sldId="352"/>
            <ac:picMk id="4" creationId="{E97894B2-C789-4B7F-983C-029F19209F3F}"/>
          </ac:picMkLst>
        </pc:picChg>
        <pc:picChg chg="add mod">
          <ac:chgData name="정 류운" userId="8ac9aecb22c7f6f4" providerId="LiveId" clId="{DF00B34E-5D5B-4E1E-A21F-C697E613F601}" dt="2021-07-18T14:43:14.935" v="1143" actId="1076"/>
          <ac:picMkLst>
            <pc:docMk/>
            <pc:sldMk cId="2736295852" sldId="352"/>
            <ac:picMk id="7" creationId="{03250E00-C7D9-4EA2-80C8-FADEC637B5E8}"/>
          </ac:picMkLst>
        </pc:picChg>
      </pc:sldChg>
      <pc:sldChg chg="addSp delSp modSp add mod ord">
        <pc:chgData name="정 류운" userId="8ac9aecb22c7f6f4" providerId="LiveId" clId="{DF00B34E-5D5B-4E1E-A21F-C697E613F601}" dt="2021-07-18T15:46:03.136" v="2907"/>
        <pc:sldMkLst>
          <pc:docMk/>
          <pc:sldMk cId="965794245" sldId="353"/>
        </pc:sldMkLst>
        <pc:spChg chg="del">
          <ac:chgData name="정 류운" userId="8ac9aecb22c7f6f4" providerId="LiveId" clId="{DF00B34E-5D5B-4E1E-A21F-C697E613F601}" dt="2021-07-18T15:23:57.099" v="1712" actId="478"/>
          <ac:spMkLst>
            <pc:docMk/>
            <pc:sldMk cId="965794245" sldId="353"/>
            <ac:spMk id="10" creationId="{00000000-0000-0000-0000-000000000000}"/>
          </ac:spMkLst>
        </pc:spChg>
        <pc:spChg chg="add del mod">
          <ac:chgData name="정 류운" userId="8ac9aecb22c7f6f4" providerId="LiveId" clId="{DF00B34E-5D5B-4E1E-A21F-C697E613F601}" dt="2021-07-18T15:23:55.870" v="1711" actId="478"/>
          <ac:spMkLst>
            <pc:docMk/>
            <pc:sldMk cId="965794245" sldId="353"/>
            <ac:spMk id="25" creationId="{14375A01-D421-4CED-AEB3-76470F589727}"/>
          </ac:spMkLst>
        </pc:spChg>
        <pc:spChg chg="add mod">
          <ac:chgData name="정 류운" userId="8ac9aecb22c7f6f4" providerId="LiveId" clId="{DF00B34E-5D5B-4E1E-A21F-C697E613F601}" dt="2021-07-18T15:23:57.444" v="1713"/>
          <ac:spMkLst>
            <pc:docMk/>
            <pc:sldMk cId="965794245" sldId="353"/>
            <ac:spMk id="26" creationId="{FEB9797E-95B9-4388-87EC-44045BD1B236}"/>
          </ac:spMkLst>
        </pc:spChg>
        <pc:spChg chg="add mod">
          <ac:chgData name="정 류운" userId="8ac9aecb22c7f6f4" providerId="LiveId" clId="{DF00B34E-5D5B-4E1E-A21F-C697E613F601}" dt="2021-07-18T15:46:03.136" v="2907"/>
          <ac:spMkLst>
            <pc:docMk/>
            <pc:sldMk cId="965794245" sldId="353"/>
            <ac:spMk id="27" creationId="{C9BDA23E-536B-429A-A141-FCC826C97839}"/>
          </ac:spMkLst>
        </pc:spChg>
        <pc:spChg chg="del">
          <ac:chgData name="정 류운" userId="8ac9aecb22c7f6f4" providerId="LiveId" clId="{DF00B34E-5D5B-4E1E-A21F-C697E613F601}" dt="2021-07-18T15:45:55.770" v="2894" actId="478"/>
          <ac:spMkLst>
            <pc:docMk/>
            <pc:sldMk cId="965794245" sldId="353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4:06.665" v="1170" actId="1076"/>
          <ac:picMkLst>
            <pc:docMk/>
            <pc:sldMk cId="965794245" sldId="353"/>
            <ac:picMk id="4" creationId="{B703F47B-082D-4C90-B6C4-C7E29FAD54AC}"/>
          </ac:picMkLst>
        </pc:picChg>
        <pc:picChg chg="add mod">
          <ac:chgData name="정 류운" userId="8ac9aecb22c7f6f4" providerId="LiveId" clId="{DF00B34E-5D5B-4E1E-A21F-C697E613F601}" dt="2021-07-18T14:43:56.905" v="1165" actId="1076"/>
          <ac:picMkLst>
            <pc:docMk/>
            <pc:sldMk cId="965794245" sldId="353"/>
            <ac:picMk id="7" creationId="{5D49DA9F-60AC-4BF3-A9EE-468CB433B1FE}"/>
          </ac:picMkLst>
        </pc:picChg>
      </pc:sldChg>
      <pc:sldChg chg="addSp delSp modSp add mod">
        <pc:chgData name="정 류운" userId="8ac9aecb22c7f6f4" providerId="LiveId" clId="{DF00B34E-5D5B-4E1E-A21F-C697E613F601}" dt="2021-07-18T15:46:52.838" v="2956"/>
        <pc:sldMkLst>
          <pc:docMk/>
          <pc:sldMk cId="3396142349" sldId="354"/>
        </pc:sldMkLst>
        <pc:spChg chg="del">
          <ac:chgData name="정 류운" userId="8ac9aecb22c7f6f4" providerId="LiveId" clId="{DF00B34E-5D5B-4E1E-A21F-C697E613F601}" dt="2021-07-18T15:24:09.644" v="1718" actId="478"/>
          <ac:spMkLst>
            <pc:docMk/>
            <pc:sldMk cId="3396142349" sldId="354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09.838" v="1719"/>
          <ac:spMkLst>
            <pc:docMk/>
            <pc:sldMk cId="3396142349" sldId="354"/>
            <ac:spMk id="25" creationId="{4CB50DBD-6BAB-45ED-B9A1-19FA0C21EFD5}"/>
          </ac:spMkLst>
        </pc:spChg>
        <pc:spChg chg="add mod">
          <ac:chgData name="정 류운" userId="8ac9aecb22c7f6f4" providerId="LiveId" clId="{DF00B34E-5D5B-4E1E-A21F-C697E613F601}" dt="2021-07-18T15:46:52.838" v="2956"/>
          <ac:spMkLst>
            <pc:docMk/>
            <pc:sldMk cId="3396142349" sldId="354"/>
            <ac:spMk id="26" creationId="{F617B2FF-ED46-4D6B-B936-58763D4A928F}"/>
          </ac:spMkLst>
        </pc:spChg>
        <pc:spChg chg="del">
          <ac:chgData name="정 류운" userId="8ac9aecb22c7f6f4" providerId="LiveId" clId="{DF00B34E-5D5B-4E1E-A21F-C697E613F601}" dt="2021-07-18T15:46:45.338" v="2945" actId="478"/>
          <ac:spMkLst>
            <pc:docMk/>
            <pc:sldMk cId="3396142349" sldId="354"/>
            <ac:spMk id="39" creationId="{00000000-0000-0000-0000-000000000000}"/>
          </ac:spMkLst>
        </pc:spChg>
        <pc:picChg chg="add del mod">
          <ac:chgData name="정 류운" userId="8ac9aecb22c7f6f4" providerId="LiveId" clId="{DF00B34E-5D5B-4E1E-A21F-C697E613F601}" dt="2021-07-18T14:45:40.702" v="1198" actId="21"/>
          <ac:picMkLst>
            <pc:docMk/>
            <pc:sldMk cId="3396142349" sldId="354"/>
            <ac:picMk id="4" creationId="{C048607C-E73E-460E-9FF8-265013A9BD85}"/>
          </ac:picMkLst>
        </pc:picChg>
        <pc:picChg chg="add mod">
          <ac:chgData name="정 류운" userId="8ac9aecb22c7f6f4" providerId="LiveId" clId="{DF00B34E-5D5B-4E1E-A21F-C697E613F601}" dt="2021-07-18T14:46:58.080" v="1225" actId="1076"/>
          <ac:picMkLst>
            <pc:docMk/>
            <pc:sldMk cId="3396142349" sldId="354"/>
            <ac:picMk id="7" creationId="{ED86DBF0-2A8A-4B75-B7AF-FB2B8AE8F2B7}"/>
          </ac:picMkLst>
        </pc:picChg>
        <pc:picChg chg="add mod">
          <ac:chgData name="정 류운" userId="8ac9aecb22c7f6f4" providerId="LiveId" clId="{DF00B34E-5D5B-4E1E-A21F-C697E613F601}" dt="2021-07-18T14:47:00.013" v="1226" actId="1076"/>
          <ac:picMkLst>
            <pc:docMk/>
            <pc:sldMk cId="3396142349" sldId="354"/>
            <ac:picMk id="9" creationId="{501CFE08-8A59-4A77-9D57-B6C78CCAF419}"/>
          </ac:picMkLst>
        </pc:picChg>
      </pc:sldChg>
      <pc:sldChg chg="delSp add del mod">
        <pc:chgData name="정 류운" userId="8ac9aecb22c7f6f4" providerId="LiveId" clId="{DF00B34E-5D5B-4E1E-A21F-C697E613F601}" dt="2021-07-18T14:47:15.023" v="1230" actId="47"/>
        <pc:sldMkLst>
          <pc:docMk/>
          <pc:sldMk cId="629098388" sldId="355"/>
        </pc:sldMkLst>
        <pc:picChg chg="del">
          <ac:chgData name="정 류운" userId="8ac9aecb22c7f6f4" providerId="LiveId" clId="{DF00B34E-5D5B-4E1E-A21F-C697E613F601}" dt="2021-07-18T14:47:04.105" v="1228" actId="478"/>
          <ac:picMkLst>
            <pc:docMk/>
            <pc:sldMk cId="629098388" sldId="355"/>
            <ac:picMk id="7" creationId="{ED86DBF0-2A8A-4B75-B7AF-FB2B8AE8F2B7}"/>
          </ac:picMkLst>
        </pc:picChg>
        <pc:picChg chg="del">
          <ac:chgData name="정 류운" userId="8ac9aecb22c7f6f4" providerId="LiveId" clId="{DF00B34E-5D5B-4E1E-A21F-C697E613F601}" dt="2021-07-18T14:47:04.511" v="1229" actId="478"/>
          <ac:picMkLst>
            <pc:docMk/>
            <pc:sldMk cId="629098388" sldId="355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7:39.710" v="2992"/>
        <pc:sldMkLst>
          <pc:docMk/>
          <pc:sldMk cId="4239794369" sldId="355"/>
        </pc:sldMkLst>
        <pc:spChg chg="del">
          <ac:chgData name="정 류운" userId="8ac9aecb22c7f6f4" providerId="LiveId" clId="{DF00B34E-5D5B-4E1E-A21F-C697E613F601}" dt="2021-07-18T15:24:12.243" v="1720" actId="478"/>
          <ac:spMkLst>
            <pc:docMk/>
            <pc:sldMk cId="4239794369" sldId="355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12.472" v="1721"/>
          <ac:spMkLst>
            <pc:docMk/>
            <pc:sldMk cId="4239794369" sldId="355"/>
            <ac:spMk id="25" creationId="{9B52F27E-5D3D-40A4-B5D5-C97A181DD6BA}"/>
          </ac:spMkLst>
        </pc:spChg>
        <pc:spChg chg="add mod">
          <ac:chgData name="정 류운" userId="8ac9aecb22c7f6f4" providerId="LiveId" clId="{DF00B34E-5D5B-4E1E-A21F-C697E613F601}" dt="2021-07-18T15:47:39.710" v="2992"/>
          <ac:spMkLst>
            <pc:docMk/>
            <pc:sldMk cId="4239794369" sldId="355"/>
            <ac:spMk id="26" creationId="{DF1389D6-92B3-4131-B5C3-03C008D50A07}"/>
          </ac:spMkLst>
        </pc:spChg>
        <pc:spChg chg="del">
          <ac:chgData name="정 류운" userId="8ac9aecb22c7f6f4" providerId="LiveId" clId="{DF00B34E-5D5B-4E1E-A21F-C697E613F601}" dt="2021-07-18T15:47:02.202" v="2957" actId="478"/>
          <ac:spMkLst>
            <pc:docMk/>
            <pc:sldMk cId="4239794369" sldId="355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48:41.745" v="1266" actId="1076"/>
          <ac:picMkLst>
            <pc:docMk/>
            <pc:sldMk cId="4239794369" sldId="355"/>
            <ac:picMk id="4" creationId="{B83878CB-10A7-4B5C-88A0-D33D2D6517DD}"/>
          </ac:picMkLst>
        </pc:picChg>
        <pc:picChg chg="del">
          <ac:chgData name="정 류운" userId="8ac9aecb22c7f6f4" providerId="LiveId" clId="{DF00B34E-5D5B-4E1E-A21F-C697E613F601}" dt="2021-07-18T14:47:41.576" v="1233" actId="478"/>
          <ac:picMkLst>
            <pc:docMk/>
            <pc:sldMk cId="4239794369" sldId="355"/>
            <ac:picMk id="7" creationId="{ED86DBF0-2A8A-4B75-B7AF-FB2B8AE8F2B7}"/>
          </ac:picMkLst>
        </pc:picChg>
        <pc:picChg chg="add mod modCrop">
          <ac:chgData name="정 류운" userId="8ac9aecb22c7f6f4" providerId="LiveId" clId="{DF00B34E-5D5B-4E1E-A21F-C697E613F601}" dt="2021-07-18T14:48:31.476" v="1261" actId="1076"/>
          <ac:picMkLst>
            <pc:docMk/>
            <pc:sldMk cId="4239794369" sldId="355"/>
            <ac:picMk id="8" creationId="{35680065-DE8F-4E93-B86E-FD37B7F1103A}"/>
          </ac:picMkLst>
        </pc:picChg>
        <pc:picChg chg="del">
          <ac:chgData name="정 류운" userId="8ac9aecb22c7f6f4" providerId="LiveId" clId="{DF00B34E-5D5B-4E1E-A21F-C697E613F601}" dt="2021-07-18T14:47:40.492" v="1232" actId="478"/>
          <ac:picMkLst>
            <pc:docMk/>
            <pc:sldMk cId="4239794369" sldId="355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7:45.863" v="2998"/>
        <pc:sldMkLst>
          <pc:docMk/>
          <pc:sldMk cId="1456850035" sldId="356"/>
        </pc:sldMkLst>
        <pc:spChg chg="del">
          <ac:chgData name="정 류운" userId="8ac9aecb22c7f6f4" providerId="LiveId" clId="{DF00B34E-5D5B-4E1E-A21F-C697E613F601}" dt="2021-07-18T15:24:15.149" v="1722" actId="478"/>
          <ac:spMkLst>
            <pc:docMk/>
            <pc:sldMk cId="1456850035" sldId="356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15.415" v="1723"/>
          <ac:spMkLst>
            <pc:docMk/>
            <pc:sldMk cId="1456850035" sldId="356"/>
            <ac:spMk id="25" creationId="{4F534B26-5D62-4F77-BCAA-CAD6AB8EDB72}"/>
          </ac:spMkLst>
        </pc:spChg>
        <pc:spChg chg="add mod">
          <ac:chgData name="정 류운" userId="8ac9aecb22c7f6f4" providerId="LiveId" clId="{DF00B34E-5D5B-4E1E-A21F-C697E613F601}" dt="2021-07-18T15:47:45.863" v="2998"/>
          <ac:spMkLst>
            <pc:docMk/>
            <pc:sldMk cId="1456850035" sldId="356"/>
            <ac:spMk id="26" creationId="{427D810E-208B-4D59-8EA6-0D5FE05996C0}"/>
          </ac:spMkLst>
        </pc:spChg>
        <pc:spChg chg="del">
          <ac:chgData name="정 류운" userId="8ac9aecb22c7f6f4" providerId="LiveId" clId="{DF00B34E-5D5B-4E1E-A21F-C697E613F601}" dt="2021-07-18T15:47:27.025" v="2983" actId="478"/>
          <ac:spMkLst>
            <pc:docMk/>
            <pc:sldMk cId="1456850035" sldId="356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9:09.797" v="1278" actId="1076"/>
          <ac:picMkLst>
            <pc:docMk/>
            <pc:sldMk cId="1456850035" sldId="356"/>
            <ac:picMk id="4" creationId="{ECC2BE29-B38D-4AFB-9C0A-8D4BB5FDDA39}"/>
          </ac:picMkLst>
        </pc:picChg>
        <pc:picChg chg="del">
          <ac:chgData name="정 류운" userId="8ac9aecb22c7f6f4" providerId="LiveId" clId="{DF00B34E-5D5B-4E1E-A21F-C697E613F601}" dt="2021-07-18T14:47:47.209" v="1240" actId="478"/>
          <ac:picMkLst>
            <pc:docMk/>
            <pc:sldMk cId="1456850035" sldId="356"/>
            <ac:picMk id="7" creationId="{ED86DBF0-2A8A-4B75-B7AF-FB2B8AE8F2B7}"/>
          </ac:picMkLst>
        </pc:picChg>
        <pc:picChg chg="add mod">
          <ac:chgData name="정 류운" userId="8ac9aecb22c7f6f4" providerId="LiveId" clId="{DF00B34E-5D5B-4E1E-A21F-C697E613F601}" dt="2021-07-18T14:49:02.141" v="1275" actId="1076"/>
          <ac:picMkLst>
            <pc:docMk/>
            <pc:sldMk cId="1456850035" sldId="356"/>
            <ac:picMk id="8" creationId="{A2079C30-796F-4D3F-B618-471F29FDC49D}"/>
          </ac:picMkLst>
        </pc:picChg>
        <pc:picChg chg="del">
          <ac:chgData name="정 류운" userId="8ac9aecb22c7f6f4" providerId="LiveId" clId="{DF00B34E-5D5B-4E1E-A21F-C697E613F601}" dt="2021-07-18T14:47:46.846" v="1239" actId="478"/>
          <ac:picMkLst>
            <pc:docMk/>
            <pc:sldMk cId="1456850035" sldId="356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7:57.836" v="3010"/>
        <pc:sldMkLst>
          <pc:docMk/>
          <pc:sldMk cId="4110578315" sldId="357"/>
        </pc:sldMkLst>
        <pc:spChg chg="del">
          <ac:chgData name="정 류운" userId="8ac9aecb22c7f6f4" providerId="LiveId" clId="{DF00B34E-5D5B-4E1E-A21F-C697E613F601}" dt="2021-07-18T15:24:18.390" v="1724" actId="478"/>
          <ac:spMkLst>
            <pc:docMk/>
            <pc:sldMk cId="4110578315" sldId="357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18.631" v="1725"/>
          <ac:spMkLst>
            <pc:docMk/>
            <pc:sldMk cId="4110578315" sldId="357"/>
            <ac:spMk id="24" creationId="{2E14CD37-FA3B-4F4F-ADCA-1E0A4825BDD2}"/>
          </ac:spMkLst>
        </pc:spChg>
        <pc:spChg chg="add mod">
          <ac:chgData name="정 류운" userId="8ac9aecb22c7f6f4" providerId="LiveId" clId="{DF00B34E-5D5B-4E1E-A21F-C697E613F601}" dt="2021-07-18T15:47:57.836" v="3010"/>
          <ac:spMkLst>
            <pc:docMk/>
            <pc:sldMk cId="4110578315" sldId="357"/>
            <ac:spMk id="25" creationId="{EE205E4F-EBE8-455A-91E2-64E8072A46A3}"/>
          </ac:spMkLst>
        </pc:spChg>
        <pc:spChg chg="del">
          <ac:chgData name="정 류운" userId="8ac9aecb22c7f6f4" providerId="LiveId" clId="{DF00B34E-5D5B-4E1E-A21F-C697E613F601}" dt="2021-07-18T15:47:50.852" v="2999" actId="478"/>
          <ac:spMkLst>
            <pc:docMk/>
            <pc:sldMk cId="4110578315" sldId="357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9:32.209" v="1285" actId="1076"/>
          <ac:picMkLst>
            <pc:docMk/>
            <pc:sldMk cId="4110578315" sldId="357"/>
            <ac:picMk id="4" creationId="{9ED632D9-28BA-4489-98B5-E33C226BA277}"/>
          </ac:picMkLst>
        </pc:picChg>
        <pc:picChg chg="del">
          <ac:chgData name="정 류운" userId="8ac9aecb22c7f6f4" providerId="LiveId" clId="{DF00B34E-5D5B-4E1E-A21F-C697E613F601}" dt="2021-07-18T14:47:49.446" v="1242" actId="478"/>
          <ac:picMkLst>
            <pc:docMk/>
            <pc:sldMk cId="4110578315" sldId="357"/>
            <ac:picMk id="7" creationId="{ED86DBF0-2A8A-4B75-B7AF-FB2B8AE8F2B7}"/>
          </ac:picMkLst>
        </pc:picChg>
        <pc:picChg chg="del">
          <ac:chgData name="정 류운" userId="8ac9aecb22c7f6f4" providerId="LiveId" clId="{DF00B34E-5D5B-4E1E-A21F-C697E613F601}" dt="2021-07-18T14:47:48.432" v="1241" actId="478"/>
          <ac:picMkLst>
            <pc:docMk/>
            <pc:sldMk cId="4110578315" sldId="357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8:09.465" v="3019"/>
        <pc:sldMkLst>
          <pc:docMk/>
          <pc:sldMk cId="1842427257" sldId="358"/>
        </pc:sldMkLst>
        <pc:spChg chg="del">
          <ac:chgData name="정 류운" userId="8ac9aecb22c7f6f4" providerId="LiveId" clId="{DF00B34E-5D5B-4E1E-A21F-C697E613F601}" dt="2021-07-18T15:24:21.245" v="1726" actId="478"/>
          <ac:spMkLst>
            <pc:docMk/>
            <pc:sldMk cId="1842427257" sldId="358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21.460" v="1727"/>
          <ac:spMkLst>
            <pc:docMk/>
            <pc:sldMk cId="1842427257" sldId="358"/>
            <ac:spMk id="24" creationId="{9631009B-189B-47B6-8E7E-B9F3EE475BF5}"/>
          </ac:spMkLst>
        </pc:spChg>
        <pc:spChg chg="add mod">
          <ac:chgData name="정 류운" userId="8ac9aecb22c7f6f4" providerId="LiveId" clId="{DF00B34E-5D5B-4E1E-A21F-C697E613F601}" dt="2021-07-18T15:48:09.465" v="3019"/>
          <ac:spMkLst>
            <pc:docMk/>
            <pc:sldMk cId="1842427257" sldId="358"/>
            <ac:spMk id="25" creationId="{826074F8-5058-4726-8A07-D3556F5DD036}"/>
          </ac:spMkLst>
        </pc:spChg>
        <pc:spChg chg="del">
          <ac:chgData name="정 류운" userId="8ac9aecb22c7f6f4" providerId="LiveId" clId="{DF00B34E-5D5B-4E1E-A21F-C697E613F601}" dt="2021-07-18T15:48:03.842" v="3011" actId="478"/>
          <ac:spMkLst>
            <pc:docMk/>
            <pc:sldMk cId="1842427257" sldId="358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49:59.124" v="1290" actId="1076"/>
          <ac:picMkLst>
            <pc:docMk/>
            <pc:sldMk cId="1842427257" sldId="358"/>
            <ac:picMk id="4" creationId="{DA1DCB22-E254-49D7-AB93-9BB18AE27D87}"/>
          </ac:picMkLst>
        </pc:picChg>
        <pc:picChg chg="del">
          <ac:chgData name="정 류운" userId="8ac9aecb22c7f6f4" providerId="LiveId" clId="{DF00B34E-5D5B-4E1E-A21F-C697E613F601}" dt="2021-07-18T14:47:55.471" v="1248" actId="478"/>
          <ac:picMkLst>
            <pc:docMk/>
            <pc:sldMk cId="1842427257" sldId="358"/>
            <ac:picMk id="7" creationId="{ED86DBF0-2A8A-4B75-B7AF-FB2B8AE8F2B7}"/>
          </ac:picMkLst>
        </pc:picChg>
        <pc:picChg chg="del">
          <ac:chgData name="정 류운" userId="8ac9aecb22c7f6f4" providerId="LiveId" clId="{DF00B34E-5D5B-4E1E-A21F-C697E613F601}" dt="2021-07-18T14:47:55.021" v="1247" actId="478"/>
          <ac:picMkLst>
            <pc:docMk/>
            <pc:sldMk cId="1842427257" sldId="358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8:19.235" v="3034"/>
        <pc:sldMkLst>
          <pc:docMk/>
          <pc:sldMk cId="324159784" sldId="359"/>
        </pc:sldMkLst>
        <pc:spChg chg="del">
          <ac:chgData name="정 류운" userId="8ac9aecb22c7f6f4" providerId="LiveId" clId="{DF00B34E-5D5B-4E1E-A21F-C697E613F601}" dt="2021-07-18T15:24:24.347" v="1728" actId="478"/>
          <ac:spMkLst>
            <pc:docMk/>
            <pc:sldMk cId="324159784" sldId="359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24.691" v="1729"/>
          <ac:spMkLst>
            <pc:docMk/>
            <pc:sldMk cId="324159784" sldId="359"/>
            <ac:spMk id="26" creationId="{BD86E9FF-D18E-46EB-BBA0-172661E26902}"/>
          </ac:spMkLst>
        </pc:spChg>
        <pc:spChg chg="add mod">
          <ac:chgData name="정 류운" userId="8ac9aecb22c7f6f4" providerId="LiveId" clId="{DF00B34E-5D5B-4E1E-A21F-C697E613F601}" dt="2021-07-18T15:48:19.235" v="3034"/>
          <ac:spMkLst>
            <pc:docMk/>
            <pc:sldMk cId="324159784" sldId="359"/>
            <ac:spMk id="27" creationId="{10264CF7-9501-47C0-B483-171CBCB51544}"/>
          </ac:spMkLst>
        </pc:spChg>
        <pc:spChg chg="del">
          <ac:chgData name="정 류운" userId="8ac9aecb22c7f6f4" providerId="LiveId" clId="{DF00B34E-5D5B-4E1E-A21F-C697E613F601}" dt="2021-07-18T15:48:13.153" v="3020" actId="478"/>
          <ac:spMkLst>
            <pc:docMk/>
            <pc:sldMk cId="324159784" sldId="359"/>
            <ac:spMk id="39" creationId="{00000000-0000-0000-0000-000000000000}"/>
          </ac:spMkLst>
        </pc:spChg>
        <pc:picChg chg="add mod modCrop">
          <ac:chgData name="정 류운" userId="8ac9aecb22c7f6f4" providerId="LiveId" clId="{DF00B34E-5D5B-4E1E-A21F-C697E613F601}" dt="2021-07-18T14:51:20.260" v="1317" actId="1076"/>
          <ac:picMkLst>
            <pc:docMk/>
            <pc:sldMk cId="324159784" sldId="359"/>
            <ac:picMk id="4" creationId="{F26F4358-35D7-4B4D-A00C-DD7D3C6F79CF}"/>
          </ac:picMkLst>
        </pc:picChg>
        <pc:picChg chg="del">
          <ac:chgData name="정 류운" userId="8ac9aecb22c7f6f4" providerId="LiveId" clId="{DF00B34E-5D5B-4E1E-A21F-C697E613F601}" dt="2021-07-18T14:47:51.174" v="1244" actId="478"/>
          <ac:picMkLst>
            <pc:docMk/>
            <pc:sldMk cId="324159784" sldId="359"/>
            <ac:picMk id="7" creationId="{ED86DBF0-2A8A-4B75-B7AF-FB2B8AE8F2B7}"/>
          </ac:picMkLst>
        </pc:picChg>
        <pc:picChg chg="add mod modCrop">
          <ac:chgData name="정 류운" userId="8ac9aecb22c7f6f4" providerId="LiveId" clId="{DF00B34E-5D5B-4E1E-A21F-C697E613F601}" dt="2021-07-18T14:51:36.511" v="1330" actId="1038"/>
          <ac:picMkLst>
            <pc:docMk/>
            <pc:sldMk cId="324159784" sldId="359"/>
            <ac:picMk id="8" creationId="{CF062249-74F5-41AA-9DDE-E4750C679244}"/>
          </ac:picMkLst>
        </pc:picChg>
        <pc:picChg chg="del">
          <ac:chgData name="정 류운" userId="8ac9aecb22c7f6f4" providerId="LiveId" clId="{DF00B34E-5D5B-4E1E-A21F-C697E613F601}" dt="2021-07-18T14:47:50.760" v="1243" actId="478"/>
          <ac:picMkLst>
            <pc:docMk/>
            <pc:sldMk cId="324159784" sldId="359"/>
            <ac:picMk id="9" creationId="{501CFE08-8A59-4A77-9D57-B6C78CCAF419}"/>
          </ac:picMkLst>
        </pc:picChg>
        <pc:picChg chg="add del mod">
          <ac:chgData name="정 류운" userId="8ac9aecb22c7f6f4" providerId="LiveId" clId="{DF00B34E-5D5B-4E1E-A21F-C697E613F601}" dt="2021-07-18T14:50:51.470" v="1304" actId="478"/>
          <ac:picMkLst>
            <pc:docMk/>
            <pc:sldMk cId="324159784" sldId="359"/>
            <ac:picMk id="23" creationId="{39E0DC94-D7C5-4673-9023-CC9E27ACBE32}"/>
          </ac:picMkLst>
        </pc:picChg>
        <pc:picChg chg="add mod modCrop">
          <ac:chgData name="정 류운" userId="8ac9aecb22c7f6f4" providerId="LiveId" clId="{DF00B34E-5D5B-4E1E-A21F-C697E613F601}" dt="2021-07-18T14:51:32.296" v="1325" actId="1038"/>
          <ac:picMkLst>
            <pc:docMk/>
            <pc:sldMk cId="324159784" sldId="359"/>
            <ac:picMk id="25" creationId="{DE26D3BA-1D6B-4E82-BBE6-F009664C4F1B}"/>
          </ac:picMkLst>
        </pc:picChg>
      </pc:sldChg>
      <pc:sldChg chg="addSp delSp modSp add mod">
        <pc:chgData name="정 류운" userId="8ac9aecb22c7f6f4" providerId="LiveId" clId="{DF00B34E-5D5B-4E1E-A21F-C697E613F601}" dt="2021-07-18T15:48:30.961" v="3045"/>
        <pc:sldMkLst>
          <pc:docMk/>
          <pc:sldMk cId="921292664" sldId="360"/>
        </pc:sldMkLst>
        <pc:spChg chg="del">
          <ac:chgData name="정 류운" userId="8ac9aecb22c7f6f4" providerId="LiveId" clId="{DF00B34E-5D5B-4E1E-A21F-C697E613F601}" dt="2021-07-18T15:24:28.284" v="1730" actId="478"/>
          <ac:spMkLst>
            <pc:docMk/>
            <pc:sldMk cId="921292664" sldId="360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29.371" v="1731"/>
          <ac:spMkLst>
            <pc:docMk/>
            <pc:sldMk cId="921292664" sldId="360"/>
            <ac:spMk id="25" creationId="{C0D9487B-34EC-4AE1-B852-0B03A40EB30C}"/>
          </ac:spMkLst>
        </pc:spChg>
        <pc:spChg chg="add mod">
          <ac:chgData name="정 류운" userId="8ac9aecb22c7f6f4" providerId="LiveId" clId="{DF00B34E-5D5B-4E1E-A21F-C697E613F601}" dt="2021-07-18T15:48:30.961" v="3045"/>
          <ac:spMkLst>
            <pc:docMk/>
            <pc:sldMk cId="921292664" sldId="360"/>
            <ac:spMk id="26" creationId="{56238999-05ED-40D3-A567-C019FCD45FDE}"/>
          </ac:spMkLst>
        </pc:spChg>
        <pc:spChg chg="del">
          <ac:chgData name="정 류운" userId="8ac9aecb22c7f6f4" providerId="LiveId" clId="{DF00B34E-5D5B-4E1E-A21F-C697E613F601}" dt="2021-07-18T15:48:23.009" v="3035" actId="478"/>
          <ac:spMkLst>
            <pc:docMk/>
            <pc:sldMk cId="921292664" sldId="360"/>
            <ac:spMk id="39" creationId="{00000000-0000-0000-0000-000000000000}"/>
          </ac:spMkLst>
        </pc:spChg>
        <pc:picChg chg="add mod">
          <ac:chgData name="정 류운" userId="8ac9aecb22c7f6f4" providerId="LiveId" clId="{DF00B34E-5D5B-4E1E-A21F-C697E613F601}" dt="2021-07-18T14:52:27.615" v="1352" actId="1076"/>
          <ac:picMkLst>
            <pc:docMk/>
            <pc:sldMk cId="921292664" sldId="360"/>
            <ac:picMk id="4" creationId="{CB205E41-24E0-41B3-8238-1109D6B977A1}"/>
          </ac:picMkLst>
        </pc:picChg>
        <pc:picChg chg="del">
          <ac:chgData name="정 류운" userId="8ac9aecb22c7f6f4" providerId="LiveId" clId="{DF00B34E-5D5B-4E1E-A21F-C697E613F601}" dt="2021-07-18T14:47:52.568" v="1246" actId="478"/>
          <ac:picMkLst>
            <pc:docMk/>
            <pc:sldMk cId="921292664" sldId="360"/>
            <ac:picMk id="7" creationId="{ED86DBF0-2A8A-4B75-B7AF-FB2B8AE8F2B7}"/>
          </ac:picMkLst>
        </pc:picChg>
        <pc:picChg chg="add mod">
          <ac:chgData name="정 류운" userId="8ac9aecb22c7f6f4" providerId="LiveId" clId="{DF00B34E-5D5B-4E1E-A21F-C697E613F601}" dt="2021-07-18T14:52:30.396" v="1353" actId="1076"/>
          <ac:picMkLst>
            <pc:docMk/>
            <pc:sldMk cId="921292664" sldId="360"/>
            <ac:picMk id="8" creationId="{9951FBD8-505F-400B-BC03-6AAFE325CB15}"/>
          </ac:picMkLst>
        </pc:picChg>
        <pc:picChg chg="del">
          <ac:chgData name="정 류운" userId="8ac9aecb22c7f6f4" providerId="LiveId" clId="{DF00B34E-5D5B-4E1E-A21F-C697E613F601}" dt="2021-07-18T14:47:52.134" v="1245" actId="478"/>
          <ac:picMkLst>
            <pc:docMk/>
            <pc:sldMk cId="921292664" sldId="360"/>
            <ac:picMk id="9" creationId="{501CFE08-8A59-4A77-9D57-B6C78CCAF419}"/>
          </ac:picMkLst>
        </pc:picChg>
      </pc:sldChg>
      <pc:sldChg chg="addSp delSp modSp add mod">
        <pc:chgData name="정 류운" userId="8ac9aecb22c7f6f4" providerId="LiveId" clId="{DF00B34E-5D5B-4E1E-A21F-C697E613F601}" dt="2021-07-18T15:48:54.421" v="3063"/>
        <pc:sldMkLst>
          <pc:docMk/>
          <pc:sldMk cId="4005244" sldId="361"/>
        </pc:sldMkLst>
        <pc:spChg chg="del">
          <ac:chgData name="정 류운" userId="8ac9aecb22c7f6f4" providerId="LiveId" clId="{DF00B34E-5D5B-4E1E-A21F-C697E613F601}" dt="2021-07-18T15:24:32.699" v="1732" actId="478"/>
          <ac:spMkLst>
            <pc:docMk/>
            <pc:sldMk cId="4005244" sldId="361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32.869" v="1733"/>
          <ac:spMkLst>
            <pc:docMk/>
            <pc:sldMk cId="4005244" sldId="361"/>
            <ac:spMk id="26" creationId="{FC7FB05A-2DE8-4C49-B12A-F91966EE155B}"/>
          </ac:spMkLst>
        </pc:spChg>
        <pc:spChg chg="add mod">
          <ac:chgData name="정 류운" userId="8ac9aecb22c7f6f4" providerId="LiveId" clId="{DF00B34E-5D5B-4E1E-A21F-C697E613F601}" dt="2021-07-18T15:48:54.421" v="3063"/>
          <ac:spMkLst>
            <pc:docMk/>
            <pc:sldMk cId="4005244" sldId="361"/>
            <ac:spMk id="27" creationId="{E87865BD-CAC3-433E-90C4-4C0D238EB7C8}"/>
          </ac:spMkLst>
        </pc:spChg>
        <pc:spChg chg="del">
          <ac:chgData name="정 류운" userId="8ac9aecb22c7f6f4" providerId="LiveId" clId="{DF00B34E-5D5B-4E1E-A21F-C697E613F601}" dt="2021-07-18T15:48:34.681" v="3046" actId="478"/>
          <ac:spMkLst>
            <pc:docMk/>
            <pc:sldMk cId="4005244" sldId="361"/>
            <ac:spMk id="39" creationId="{00000000-0000-0000-0000-000000000000}"/>
          </ac:spMkLst>
        </pc:spChg>
        <pc:picChg chg="del">
          <ac:chgData name="정 류운" userId="8ac9aecb22c7f6f4" providerId="LiveId" clId="{DF00B34E-5D5B-4E1E-A21F-C697E613F601}" dt="2021-07-18T14:52:36.936" v="1356" actId="478"/>
          <ac:picMkLst>
            <pc:docMk/>
            <pc:sldMk cId="4005244" sldId="361"/>
            <ac:picMk id="4" creationId="{CB205E41-24E0-41B3-8238-1109D6B977A1}"/>
          </ac:picMkLst>
        </pc:picChg>
        <pc:picChg chg="add del mod">
          <ac:chgData name="정 류운" userId="8ac9aecb22c7f6f4" providerId="LiveId" clId="{DF00B34E-5D5B-4E1E-A21F-C697E613F601}" dt="2021-07-18T14:52:50.428" v="1358"/>
          <ac:picMkLst>
            <pc:docMk/>
            <pc:sldMk cId="4005244" sldId="361"/>
            <ac:picMk id="5" creationId="{ECBF4ED0-732C-4F3C-A7AC-9C9A057843A2}"/>
          </ac:picMkLst>
        </pc:picChg>
        <pc:picChg chg="del">
          <ac:chgData name="정 류운" userId="8ac9aecb22c7f6f4" providerId="LiveId" clId="{DF00B34E-5D5B-4E1E-A21F-C697E613F601}" dt="2021-07-18T14:52:36.550" v="1355" actId="478"/>
          <ac:picMkLst>
            <pc:docMk/>
            <pc:sldMk cId="4005244" sldId="361"/>
            <ac:picMk id="8" creationId="{9951FBD8-505F-400B-BC03-6AAFE325CB15}"/>
          </ac:picMkLst>
        </pc:picChg>
        <pc:picChg chg="add del mod">
          <ac:chgData name="정 류운" userId="8ac9aecb22c7f6f4" providerId="LiveId" clId="{DF00B34E-5D5B-4E1E-A21F-C697E613F601}" dt="2021-07-18T14:52:50.428" v="1358"/>
          <ac:picMkLst>
            <pc:docMk/>
            <pc:sldMk cId="4005244" sldId="361"/>
            <ac:picMk id="9" creationId="{F653E89D-ED9C-4BE5-BFCF-CC72BDAA6E7A}"/>
          </ac:picMkLst>
        </pc:picChg>
        <pc:picChg chg="add mod">
          <ac:chgData name="정 류운" userId="8ac9aecb22c7f6f4" providerId="LiveId" clId="{DF00B34E-5D5B-4E1E-A21F-C697E613F601}" dt="2021-07-18T14:53:49.534" v="1375" actId="1076"/>
          <ac:picMkLst>
            <pc:docMk/>
            <pc:sldMk cId="4005244" sldId="361"/>
            <ac:picMk id="23" creationId="{0E8F1A1E-6309-46F4-93DD-941A7533B06E}"/>
          </ac:picMkLst>
        </pc:picChg>
        <pc:picChg chg="add mod modCrop">
          <ac:chgData name="정 류운" userId="8ac9aecb22c7f6f4" providerId="LiveId" clId="{DF00B34E-5D5B-4E1E-A21F-C697E613F601}" dt="2021-07-18T14:54:19.951" v="1382" actId="14100"/>
          <ac:picMkLst>
            <pc:docMk/>
            <pc:sldMk cId="4005244" sldId="361"/>
            <ac:picMk id="25" creationId="{F655C16E-9243-4FCF-A26B-B7B04FC8A3ED}"/>
          </ac:picMkLst>
        </pc:picChg>
      </pc:sldChg>
      <pc:sldChg chg="addSp delSp modSp add mod">
        <pc:chgData name="정 류운" userId="8ac9aecb22c7f6f4" providerId="LiveId" clId="{DF00B34E-5D5B-4E1E-A21F-C697E613F601}" dt="2021-07-18T15:49:00.179" v="3068"/>
        <pc:sldMkLst>
          <pc:docMk/>
          <pc:sldMk cId="1211798938" sldId="362"/>
        </pc:sldMkLst>
        <pc:spChg chg="del">
          <ac:chgData name="정 류운" userId="8ac9aecb22c7f6f4" providerId="LiveId" clId="{DF00B34E-5D5B-4E1E-A21F-C697E613F601}" dt="2021-07-18T15:24:35.228" v="1734" actId="478"/>
          <ac:spMkLst>
            <pc:docMk/>
            <pc:sldMk cId="1211798938" sldId="362"/>
            <ac:spMk id="10" creationId="{00000000-0000-0000-0000-000000000000}"/>
          </ac:spMkLst>
        </pc:spChg>
        <pc:spChg chg="add mod">
          <ac:chgData name="정 류운" userId="8ac9aecb22c7f6f4" providerId="LiveId" clId="{DF00B34E-5D5B-4E1E-A21F-C697E613F601}" dt="2021-07-18T15:24:35.443" v="1735"/>
          <ac:spMkLst>
            <pc:docMk/>
            <pc:sldMk cId="1211798938" sldId="362"/>
            <ac:spMk id="24" creationId="{AA7F1530-A33B-4587-81E9-CB45FF4B92CE}"/>
          </ac:spMkLst>
        </pc:spChg>
        <pc:spChg chg="add mod">
          <ac:chgData name="정 류운" userId="8ac9aecb22c7f6f4" providerId="LiveId" clId="{DF00B34E-5D5B-4E1E-A21F-C697E613F601}" dt="2021-07-18T15:49:00.179" v="3068"/>
          <ac:spMkLst>
            <pc:docMk/>
            <pc:sldMk cId="1211798938" sldId="362"/>
            <ac:spMk id="25" creationId="{C04A6EBC-97FC-4BC8-8FFD-5BB8CBDD2BBE}"/>
          </ac:spMkLst>
        </pc:spChg>
        <pc:spChg chg="del">
          <ac:chgData name="정 류운" userId="8ac9aecb22c7f6f4" providerId="LiveId" clId="{DF00B34E-5D5B-4E1E-A21F-C697E613F601}" dt="2021-07-18T15:48:44.041" v="3057" actId="478"/>
          <ac:spMkLst>
            <pc:docMk/>
            <pc:sldMk cId="1211798938" sldId="362"/>
            <ac:spMk id="39" creationId="{00000000-0000-0000-0000-000000000000}"/>
          </ac:spMkLst>
        </pc:spChg>
        <pc:picChg chg="add del mod">
          <ac:chgData name="정 류운" userId="8ac9aecb22c7f6f4" providerId="LiveId" clId="{DF00B34E-5D5B-4E1E-A21F-C697E613F601}" dt="2021-07-18T14:53:18.942" v="1363" actId="478"/>
          <ac:picMkLst>
            <pc:docMk/>
            <pc:sldMk cId="1211798938" sldId="362"/>
            <ac:picMk id="4" creationId="{DA2FCC6D-5710-4457-AC66-76FB7C8F52A8}"/>
          </ac:picMkLst>
        </pc:picChg>
        <pc:picChg chg="add del mod">
          <ac:chgData name="정 류운" userId="8ac9aecb22c7f6f4" providerId="LiveId" clId="{DF00B34E-5D5B-4E1E-A21F-C697E613F601}" dt="2021-07-18T14:53:13.302" v="1362" actId="478"/>
          <ac:picMkLst>
            <pc:docMk/>
            <pc:sldMk cId="1211798938" sldId="362"/>
            <ac:picMk id="7" creationId="{4D97EE67-9EEE-41DB-A427-4C49E92B97FE}"/>
          </ac:picMkLst>
        </pc:picChg>
        <pc:picChg chg="add del mod">
          <ac:chgData name="정 류운" userId="8ac9aecb22c7f6f4" providerId="LiveId" clId="{DF00B34E-5D5B-4E1E-A21F-C697E613F601}" dt="2021-07-18T14:53:12.639" v="1361" actId="478"/>
          <ac:picMkLst>
            <pc:docMk/>
            <pc:sldMk cId="1211798938" sldId="362"/>
            <ac:picMk id="9" creationId="{7A649E75-E55E-42BF-9C6E-48518F261DB3}"/>
          </ac:picMkLst>
        </pc:picChg>
        <pc:picChg chg="add mod">
          <ac:chgData name="정 류운" userId="8ac9aecb22c7f6f4" providerId="LiveId" clId="{DF00B34E-5D5B-4E1E-A21F-C697E613F601}" dt="2021-07-18T14:54:37.088" v="1390" actId="1076"/>
          <ac:picMkLst>
            <pc:docMk/>
            <pc:sldMk cId="1211798938" sldId="362"/>
            <ac:picMk id="23" creationId="{029B0199-DC3E-4F1A-ABD6-50FF54A954CC}"/>
          </ac:picMkLst>
        </pc:picChg>
      </pc:sldChg>
      <pc:sldChg chg="addSp delSp modSp add mod">
        <pc:chgData name="정 류운" userId="8ac9aecb22c7f6f4" providerId="LiveId" clId="{DF00B34E-5D5B-4E1E-A21F-C697E613F601}" dt="2021-07-18T15:54:41.507" v="3088" actId="2711"/>
        <pc:sldMkLst>
          <pc:docMk/>
          <pc:sldMk cId="656631592" sldId="363"/>
        </pc:sldMkLst>
        <pc:spChg chg="mod">
          <ac:chgData name="정 류운" userId="8ac9aecb22c7f6f4" providerId="LiveId" clId="{DF00B34E-5D5B-4E1E-A21F-C697E613F601}" dt="2021-07-18T15:50:15.803" v="3079" actId="1076"/>
          <ac:spMkLst>
            <pc:docMk/>
            <pc:sldMk cId="656631592" sldId="363"/>
            <ac:spMk id="3" creationId="{00000000-0000-0000-0000-000000000000}"/>
          </ac:spMkLst>
        </pc:spChg>
        <pc:spChg chg="del">
          <ac:chgData name="정 류운" userId="8ac9aecb22c7f6f4" providerId="LiveId" clId="{DF00B34E-5D5B-4E1E-A21F-C697E613F601}" dt="2021-07-18T15:49:57.690" v="3075" actId="478"/>
          <ac:spMkLst>
            <pc:docMk/>
            <pc:sldMk cId="656631592" sldId="363"/>
            <ac:spMk id="24" creationId="{AA7F1530-A33B-4587-81E9-CB45FF4B92CE}"/>
          </ac:spMkLst>
        </pc:spChg>
        <pc:spChg chg="del">
          <ac:chgData name="정 류운" userId="8ac9aecb22c7f6f4" providerId="LiveId" clId="{DF00B34E-5D5B-4E1E-A21F-C697E613F601}" dt="2021-07-18T15:49:56.386" v="3074" actId="478"/>
          <ac:spMkLst>
            <pc:docMk/>
            <pc:sldMk cId="656631592" sldId="363"/>
            <ac:spMk id="25" creationId="{C04A6EBC-97FC-4BC8-8FFD-5BB8CBDD2BBE}"/>
          </ac:spMkLst>
        </pc:spChg>
        <pc:spChg chg="add 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26" creationId="{A538E3D3-FEA2-4FF5-BE21-DB5981FEB461}"/>
          </ac:spMkLst>
        </pc:spChg>
        <pc:spChg chg="mod">
          <ac:chgData name="정 류운" userId="8ac9aecb22c7f6f4" providerId="LiveId" clId="{DF00B34E-5D5B-4E1E-A21F-C697E613F601}" dt="2021-07-18T15:54:24.241" v="3084" actId="2711"/>
          <ac:spMkLst>
            <pc:docMk/>
            <pc:sldMk cId="656631592" sldId="363"/>
            <ac:spMk id="29" creationId="{62FACEE5-0C96-430D-9347-D21FD49F09CE}"/>
          </ac:spMkLst>
        </pc:spChg>
        <pc:spChg chg="mod">
          <ac:chgData name="정 류운" userId="8ac9aecb22c7f6f4" providerId="LiveId" clId="{DF00B34E-5D5B-4E1E-A21F-C697E613F601}" dt="2021-07-18T15:54:41.507" v="3088" actId="2711"/>
          <ac:spMkLst>
            <pc:docMk/>
            <pc:sldMk cId="656631592" sldId="363"/>
            <ac:spMk id="30" creationId="{BE2B4C02-66B5-43B6-8755-C2450F54031F}"/>
          </ac:spMkLst>
        </pc:spChg>
        <pc:spChg chg="mod">
          <ac:chgData name="정 류운" userId="8ac9aecb22c7f6f4" providerId="LiveId" clId="{DF00B34E-5D5B-4E1E-A21F-C697E613F601}" dt="2021-07-18T15:54:28.750" v="3085" actId="2711"/>
          <ac:spMkLst>
            <pc:docMk/>
            <pc:sldMk cId="656631592" sldId="363"/>
            <ac:spMk id="35" creationId="{3B3680DB-F9C8-48AF-800F-8B72A4233833}"/>
          </ac:spMkLst>
        </pc:spChg>
        <pc:spChg chg="mod">
          <ac:chgData name="정 류운" userId="8ac9aecb22c7f6f4" providerId="LiveId" clId="{DF00B34E-5D5B-4E1E-A21F-C697E613F601}" dt="2021-07-18T15:54:33.578" v="3086" actId="2711"/>
          <ac:spMkLst>
            <pc:docMk/>
            <pc:sldMk cId="656631592" sldId="363"/>
            <ac:spMk id="36" creationId="{DA0A523A-1273-4C72-B734-03FD901B285B}"/>
          </ac:spMkLst>
        </pc:spChg>
        <pc:spChg chg="mod">
          <ac:chgData name="정 류운" userId="8ac9aecb22c7f6f4" providerId="LiveId" clId="{DF00B34E-5D5B-4E1E-A21F-C697E613F601}" dt="2021-07-18T15:54:37.780" v="3087" actId="2711"/>
          <ac:spMkLst>
            <pc:docMk/>
            <pc:sldMk cId="656631592" sldId="363"/>
            <ac:spMk id="37" creationId="{B52E57B2-21D3-4ACC-8651-6301E189194E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39" creationId="{0DEED531-25FC-4DC6-93A2-A9B2C6823DB8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55" creationId="{09347BE0-D12B-42B0-91C9-722B6C446238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57" creationId="{1BEBF2B5-1C03-460F-80D1-E1222AA87349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58" creationId="{6FF10057-FADA-41AA-8362-9177A322EF44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60" creationId="{ACAC4E01-E22A-4AF8-826C-C40A12096198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61" creationId="{07983FDB-FABD-4B80-9341-183FB15CF891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63" creationId="{55C7441E-D0BE-424A-A338-ABA4334AAC6A}"/>
          </ac:spMkLst>
        </pc:spChg>
        <pc:spChg chg="mod">
          <ac:chgData name="정 류운" userId="8ac9aecb22c7f6f4" providerId="LiveId" clId="{DF00B34E-5D5B-4E1E-A21F-C697E613F601}" dt="2021-07-18T15:50:21.610" v="3080"/>
          <ac:spMkLst>
            <pc:docMk/>
            <pc:sldMk cId="656631592" sldId="363"/>
            <ac:spMk id="64" creationId="{DD6CDB12-A6B0-4656-9D84-8AB1AE143B51}"/>
          </ac:spMkLst>
        </pc:spChg>
        <pc:grpChg chg="add 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27" creationId="{34810A7F-B5FA-4C22-B9FF-64DA358D3D02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28" creationId="{792618A1-310A-4BA8-85B8-F54A6FBB1AAD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31" creationId="{10151B35-D09B-484F-8300-AA461538CA0F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32" creationId="{1538D678-1F12-4E17-9724-FC21D98C131D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33" creationId="{601D781A-1AF4-40AF-8810-79E4DBE87A20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40" creationId="{A67D5829-6D01-412A-AC77-CC2242980AC7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41" creationId="{50028D7E-4B42-4C47-9784-328748EF9CEA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42" creationId="{1DCB6A64-B591-4C32-B33F-EACAA1EF618D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43" creationId="{D0E8F2E1-A10E-4C36-A159-50A966C9B0E8}"/>
          </ac:grpSpMkLst>
        </pc:grpChg>
        <pc:grpChg chg="mod">
          <ac:chgData name="정 류운" userId="8ac9aecb22c7f6f4" providerId="LiveId" clId="{DF00B34E-5D5B-4E1E-A21F-C697E613F601}" dt="2021-07-18T15:50:21.610" v="3080"/>
          <ac:grpSpMkLst>
            <pc:docMk/>
            <pc:sldMk cId="656631592" sldId="363"/>
            <ac:grpSpMk id="56" creationId="{3FFAEBF7-4FCE-48DB-8D52-F189B47808CB}"/>
          </ac:grpSpMkLst>
        </pc:grpChg>
        <pc:picChg chg="del">
          <ac:chgData name="정 류운" userId="8ac9aecb22c7f6f4" providerId="LiveId" clId="{DF00B34E-5D5B-4E1E-A21F-C697E613F601}" dt="2021-07-18T15:49:54.585" v="3073" actId="478"/>
          <ac:picMkLst>
            <pc:docMk/>
            <pc:sldMk cId="656631592" sldId="363"/>
            <ac:picMk id="23" creationId="{029B0199-DC3E-4F1A-ABD6-50FF54A954CC}"/>
          </ac:picMkLst>
        </pc:picChg>
        <pc:picChg chg="mod">
          <ac:chgData name="정 류운" userId="8ac9aecb22c7f6f4" providerId="LiveId" clId="{DF00B34E-5D5B-4E1E-A21F-C697E613F601}" dt="2021-07-18T15:50:21.610" v="3080"/>
          <ac:picMkLst>
            <pc:docMk/>
            <pc:sldMk cId="656631592" sldId="363"/>
            <ac:picMk id="38" creationId="{F097DC48-5DD0-4C93-AE7A-88CF7B63AA86}"/>
          </ac:picMkLst>
        </pc:pic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49" creationId="{CEFDF8CF-80DC-4452-A9C3-109AC45253B6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0" creationId="{06195273-7C26-4581-B145-243D35D929E2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1" creationId="{C0480464-5ADE-4F0F-A283-1143B4E17D60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2" creationId="{DDDCA3C2-0451-4294-8014-F1AEC0554F6D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3" creationId="{ACFAA0E3-0555-40C7-8717-81DC2B554933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4" creationId="{C38D164F-1B9C-4BDB-9E04-A8DD9150C7B2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59" creationId="{915C8FA8-3A2D-46D7-98DA-9FE3AD04E128}"/>
          </ac:cxnSpMkLst>
        </pc:cxnChg>
        <pc:cxnChg chg="mod">
          <ac:chgData name="정 류운" userId="8ac9aecb22c7f6f4" providerId="LiveId" clId="{DF00B34E-5D5B-4E1E-A21F-C697E613F601}" dt="2021-07-18T15:50:21.610" v="3080"/>
          <ac:cxnSpMkLst>
            <pc:docMk/>
            <pc:sldMk cId="656631592" sldId="363"/>
            <ac:cxnSpMk id="62" creationId="{EBBDB501-B984-46D8-986D-898A4DFB659F}"/>
          </ac:cxnSpMkLst>
        </pc:cxnChg>
      </pc:sldChg>
      <pc:sldChg chg="add del">
        <pc:chgData name="정 류운" userId="8ac9aecb22c7f6f4" providerId="LiveId" clId="{DF00B34E-5D5B-4E1E-A21F-C697E613F601}" dt="2021-07-18T14:54:45.199" v="1391" actId="47"/>
        <pc:sldMkLst>
          <pc:docMk/>
          <pc:sldMk cId="2650041055" sldId="363"/>
        </pc:sldMkLst>
      </pc:sldChg>
      <pc:sldChg chg="add del">
        <pc:chgData name="정 류운" userId="8ac9aecb22c7f6f4" providerId="LiveId" clId="{DF00B34E-5D5B-4E1E-A21F-C697E613F601}" dt="2021-07-18T14:54:45.964" v="1392" actId="47"/>
        <pc:sldMkLst>
          <pc:docMk/>
          <pc:sldMk cId="2498751600" sldId="3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499CA-ABEF-4264-BA94-A0EBFB378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378945-60AC-4513-AA45-A73678F46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17CFC-CDCE-44E6-8EF1-217135A3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6AFC6-9A21-4294-BBDE-6861D6E5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31DD4-951F-401A-AFB7-1785CCF3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3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7ACAE-14ED-45B3-B309-B2B9A5FB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F2869-631E-42A4-A763-7DF2DFD32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DE6BF-6F0D-4388-9913-1A19A5D6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EB93F-CF25-4D1C-A9FF-B9EC6421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D35938-BD47-45EA-9219-4A185F7A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5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262ECE-CC42-4863-97A8-38D502723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2FC7C-3225-4E1F-949C-536808C67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81EE2-F449-4A15-9606-4AE742FC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D89DC-35EA-453C-8F06-35309657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A75BF-4B96-4DAF-B200-BC19D630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49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426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9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F0FC3-0D49-4E95-8E42-FD102CA2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84306-1A87-4EC2-A998-D43CEF76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8D365-2C33-4F64-A04F-B18C02C1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9234D-904E-4447-8C8B-23D3EA7A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22B87-7193-495A-8446-3C215385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7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5FD87-5A0F-48E1-B95B-23285D08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03A29-3E8A-4C60-86EE-D58BD6E5A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8ADA7-2070-4416-94C0-8477FFA6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EDC1B-16E6-453E-8887-BBE19796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CCB7B-E375-4271-A925-56EE4328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5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0FED8-C45E-4593-8B3E-E1380E2E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8696D-5F80-4162-BF8D-AEB2D77A7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3396F0-7636-4D20-99ED-B24691118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7E750-346A-4BAC-85D0-18C1CD7D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3837CC-6F03-4BA2-863C-E42F3A7B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D73DF-BF6D-4119-AFCC-2DD48136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B2917-1A79-4B15-952A-4C536814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F8E28-1342-49DB-B74F-AD6D70736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79C26-25B5-4541-8DE8-CDC0B5BA8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D87984-0850-4747-9340-3D5A7519F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8654C4-8702-45B4-894B-C45EA4FA3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3A99D-97F7-4A03-87E7-68077908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05DC2-230B-44CF-A4EA-0A1D02C2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767837-DC8B-46DE-BB5D-010945DD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7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486DD-2DA4-44E2-8DA9-3052A38C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F25A16-EE8B-4B8D-BC19-5E198ACD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9AA670-F02A-4C70-A4AD-8296D84B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BC0EE9-78CA-4FAA-85EF-1A7F3608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0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8DAF01-A7C7-49DA-AA5B-25A44DC6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0D4B3E-28A4-43E1-B15E-FC76CA44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F06E87-79F0-4C68-912A-1B3599BE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9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C1616-4C23-45D7-87BD-ED0A98C7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3D3D0-4AFF-4CA8-8AB1-B57AE74B9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9D23C-3774-490A-A6C4-607979EA4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8B906-7269-489D-B42A-37174625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93CFF-5DE1-45C6-8511-C6CDBEA8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F73B8-5E16-4716-906A-1D5D396F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5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EC8A-F185-4ADA-895E-CBB5A2D5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70BDAA-08CC-46E4-85BA-61F9C4A46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AFA4B-D1BF-4528-AB88-D0B14B490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AED72-9B11-4EEB-9248-5D3B07DA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794A0-4C5E-455E-98FE-579A8653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5EB07-F74D-4EEE-BF1C-38FD220D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4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9ADB36-660C-479E-823A-3E74C21A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22389-2FC9-459F-AD7F-D3FE78898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59C85-CBD1-4858-9C14-A94E8AA63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A7BC7-D8E9-4AE3-9451-7D93197D740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4F92C-D863-4207-8DBA-7EE08B03D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0ED6F-DE90-46CA-9C21-97F6A22A8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832D-A713-474B-AF95-708A01C20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6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A0C970-3238-4A50-8BD8-FC0A59D2DD37}"/>
              </a:ext>
            </a:extLst>
          </p:cNvPr>
          <p:cNvGrpSpPr/>
          <p:nvPr/>
        </p:nvGrpSpPr>
        <p:grpSpPr>
          <a:xfrm>
            <a:off x="4535206" y="771761"/>
            <a:ext cx="3121588" cy="3121588"/>
            <a:chOff x="4409768" y="230803"/>
            <a:chExt cx="3412671" cy="341267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2AEEB74-F0BA-42ED-8058-47507011AA75}"/>
                </a:ext>
              </a:extLst>
            </p:cNvPr>
            <p:cNvSpPr/>
            <p:nvPr/>
          </p:nvSpPr>
          <p:spPr>
            <a:xfrm>
              <a:off x="4409768" y="230803"/>
              <a:ext cx="3412671" cy="3412671"/>
            </a:xfrm>
            <a:prstGeom prst="ellipse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CB4CF5-1F27-474D-A038-EAD5E2247D71}"/>
                </a:ext>
              </a:extLst>
            </p:cNvPr>
            <p:cNvGrpSpPr/>
            <p:nvPr/>
          </p:nvGrpSpPr>
          <p:grpSpPr>
            <a:xfrm>
              <a:off x="4810644" y="957949"/>
              <a:ext cx="2570712" cy="1958377"/>
              <a:chOff x="2700338" y="2001838"/>
              <a:chExt cx="3732213" cy="2843213"/>
            </a:xfrm>
          </p:grpSpPr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74D4AD25-8674-48FC-9AF3-C81D405BF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Rectangle 7">
                <a:extLst>
                  <a:ext uri="{FF2B5EF4-FFF2-40B4-BE49-F238E27FC236}">
                    <a16:creationId xmlns:a16="http://schemas.microsoft.com/office/drawing/2014/main" id="{7C9C750E-D13E-4D9B-92D3-70976198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25410BD8-AE2E-47D8-AF33-D14C2ED7F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BBF315-74FF-4000-BE75-12BD81791F8A}"/>
              </a:ext>
            </a:extLst>
          </p:cNvPr>
          <p:cNvGrpSpPr/>
          <p:nvPr/>
        </p:nvGrpSpPr>
        <p:grpSpPr>
          <a:xfrm>
            <a:off x="3261720" y="4077039"/>
            <a:ext cx="5612778" cy="1264937"/>
            <a:chOff x="3182345" y="3350898"/>
            <a:chExt cx="5612778" cy="12649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6ABB3C-D988-40CA-9E8C-7620B55AC2F4}"/>
                </a:ext>
              </a:extLst>
            </p:cNvPr>
            <p:cNvSpPr txBox="1"/>
            <p:nvPr/>
          </p:nvSpPr>
          <p:spPr>
            <a:xfrm>
              <a:off x="5673534" y="4031060"/>
              <a:ext cx="31215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함께 만드는   </a:t>
              </a:r>
              <a:r>
                <a:rPr lang="en-US" altLang="ko-KR" sz="3200" b="1" dirty="0" err="1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PlayList</a:t>
              </a:r>
              <a:endParaRPr lang="ko-KR" altLang="en-US" sz="3200" b="1" dirty="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69EA56-E14E-4FA5-B43E-1547111D6FFC}"/>
                </a:ext>
              </a:extLst>
            </p:cNvPr>
            <p:cNvSpPr txBox="1"/>
            <p:nvPr/>
          </p:nvSpPr>
          <p:spPr>
            <a:xfrm>
              <a:off x="3182345" y="3350898"/>
              <a:ext cx="32319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PLATHER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3475CE-C741-43B4-BC03-9DB925F90221}"/>
              </a:ext>
            </a:extLst>
          </p:cNvPr>
          <p:cNvSpPr txBox="1"/>
          <p:nvPr/>
        </p:nvSpPr>
        <p:spPr>
          <a:xfrm>
            <a:off x="10098743" y="6546340"/>
            <a:ext cx="238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발표일시 </a:t>
            </a:r>
            <a:r>
              <a:rPr lang="en-US" altLang="ko-KR" sz="1600" b="1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2021.07.18</a:t>
            </a:r>
            <a:endParaRPr lang="ko-KR" altLang="en-US" sz="1600" b="1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9871A-B85F-4DDB-B7CA-69718617B136}"/>
              </a:ext>
            </a:extLst>
          </p:cNvPr>
          <p:cNvSpPr txBox="1"/>
          <p:nvPr/>
        </p:nvSpPr>
        <p:spPr>
          <a:xfrm>
            <a:off x="9273987" y="6131859"/>
            <a:ext cx="301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#</a:t>
            </a:r>
            <a:r>
              <a:rPr lang="ko-KR" altLang="en-US" b="1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이유빈</a:t>
            </a:r>
            <a:r>
              <a:rPr lang="ko-KR" altLang="en-US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</a:t>
            </a:r>
            <a:r>
              <a:rPr lang="en-US" altLang="ko-KR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#</a:t>
            </a:r>
            <a:r>
              <a:rPr lang="ko-KR" altLang="en-US" b="1" dirty="0" err="1">
                <a:latin typeface="서울남산체 M" panose="02020503020101020101" pitchFamily="18" charset="-127"/>
                <a:ea typeface="서울남산체 M" panose="02020503020101020101" pitchFamily="18" charset="-127"/>
              </a:rPr>
              <a:t>장혜미</a:t>
            </a:r>
            <a:r>
              <a:rPr lang="ko-KR" altLang="en-US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   </a:t>
            </a:r>
            <a:r>
              <a:rPr lang="en-US" altLang="ko-KR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#</a:t>
            </a:r>
            <a:r>
              <a:rPr lang="ko-KR" altLang="en-US" b="1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정류운</a:t>
            </a:r>
          </a:p>
        </p:txBody>
      </p:sp>
    </p:spTree>
    <p:extLst>
      <p:ext uri="{BB962C8B-B14F-4D97-AF65-F5344CB8AC3E}">
        <p14:creationId xmlns:p14="http://schemas.microsoft.com/office/powerpoint/2010/main" val="119897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284FF-665C-4D42-BA48-C0DFEF373ECE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45B05-0B4E-4940-9E29-CFF95CF966CF}"/>
              </a:ext>
            </a:extLst>
          </p:cNvPr>
          <p:cNvSpPr txBox="1"/>
          <p:nvPr/>
        </p:nvSpPr>
        <p:spPr>
          <a:xfrm>
            <a:off x="1209907" y="987712"/>
            <a:ext cx="411710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List Page UI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7B0739E-8FF2-453A-9DE8-6E69055C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66"/>
          <a:stretch/>
        </p:blipFill>
        <p:spPr>
          <a:xfrm>
            <a:off x="154979" y="1687977"/>
            <a:ext cx="10127491" cy="25065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09F11F1-9166-4CFF-A84B-9E186B524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46" y="4222067"/>
            <a:ext cx="9348053" cy="2430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6F9788-0874-47B5-A66A-C31F3DF36C78}"/>
              </a:ext>
            </a:extLst>
          </p:cNvPr>
          <p:cNvSpPr/>
          <p:nvPr/>
        </p:nvSpPr>
        <p:spPr>
          <a:xfrm>
            <a:off x="8724551" y="2555117"/>
            <a:ext cx="687897" cy="4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1F3C24-959F-44B5-86F2-F304FAC86AFF}"/>
              </a:ext>
            </a:extLst>
          </p:cNvPr>
          <p:cNvSpPr/>
          <p:nvPr/>
        </p:nvSpPr>
        <p:spPr>
          <a:xfrm>
            <a:off x="10461151" y="5039656"/>
            <a:ext cx="687897" cy="4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E484F-EEBC-43DC-819C-03A232F46FC9}"/>
              </a:ext>
            </a:extLst>
          </p:cNvPr>
          <p:cNvSpPr/>
          <p:nvPr/>
        </p:nvSpPr>
        <p:spPr>
          <a:xfrm>
            <a:off x="8163887" y="1685850"/>
            <a:ext cx="1500231" cy="4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F5995D-EC75-4A7C-9E25-B99286FA227B}"/>
              </a:ext>
            </a:extLst>
          </p:cNvPr>
          <p:cNvSpPr/>
          <p:nvPr/>
        </p:nvSpPr>
        <p:spPr>
          <a:xfrm>
            <a:off x="9910909" y="4165942"/>
            <a:ext cx="1500231" cy="4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148A48-1D78-40F4-A862-8EED207C6384}"/>
              </a:ext>
            </a:extLst>
          </p:cNvPr>
          <p:cNvCxnSpPr/>
          <p:nvPr/>
        </p:nvCxnSpPr>
        <p:spPr>
          <a:xfrm>
            <a:off x="9910909" y="3145872"/>
            <a:ext cx="550242" cy="7885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2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D03A4A-732A-4B5B-82EA-61F3C9E90B4B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관리자 레벨</a:t>
            </a:r>
            <a:r>
              <a:rPr lang="en-US" altLang="ko-KR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(1)</a:t>
            </a:r>
            <a:r>
              <a:rPr lang="ko-KR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이 아닌 유저는 공지사항 등록에 접근할 수 없다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C3C6D-084F-4B98-A623-2170E53A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5825"/>
            <a:ext cx="10515599" cy="40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284FF-665C-4D42-BA48-C0DFEF373ECE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45B05-0B4E-4940-9E29-CFF95CF966CF}"/>
              </a:ext>
            </a:extLst>
          </p:cNvPr>
          <p:cNvSpPr txBox="1"/>
          <p:nvPr/>
        </p:nvSpPr>
        <p:spPr>
          <a:xfrm>
            <a:off x="1209907" y="987712"/>
            <a:ext cx="411710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List Page 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431E1F-4038-485D-B225-B5744C83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/>
          <a:stretch/>
        </p:blipFill>
        <p:spPr>
          <a:xfrm>
            <a:off x="240145" y="2690544"/>
            <a:ext cx="9426270" cy="258031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4792C2-D661-44F3-A115-F3E79260C397}"/>
              </a:ext>
            </a:extLst>
          </p:cNvPr>
          <p:cNvSpPr/>
          <p:nvPr/>
        </p:nvSpPr>
        <p:spPr>
          <a:xfrm>
            <a:off x="4426385" y="3491581"/>
            <a:ext cx="4902342" cy="14779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284FF-665C-4D42-BA48-C0DFEF373ECE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45B05-0B4E-4940-9E29-CFF95CF966CF}"/>
              </a:ext>
            </a:extLst>
          </p:cNvPr>
          <p:cNvSpPr txBox="1"/>
          <p:nvPr/>
        </p:nvSpPr>
        <p:spPr>
          <a:xfrm>
            <a:off x="1209907" y="987712"/>
            <a:ext cx="411710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Search Page UI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D0D4E90-75E7-40A2-A689-1E5A5A69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06" y="1687977"/>
            <a:ext cx="10806187" cy="5104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D2B2A5-126E-416F-9DCD-F9A6BB12744D}"/>
              </a:ext>
            </a:extLst>
          </p:cNvPr>
          <p:cNvSpPr txBox="1"/>
          <p:nvPr/>
        </p:nvSpPr>
        <p:spPr>
          <a:xfrm>
            <a:off x="1209907" y="1767604"/>
            <a:ext cx="6301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http://localhost:8080/plather/notice/search/TITLE?text=</a:t>
            </a:r>
            <a:r>
              <a:rPr lang="ko-KR" altLang="en-US" sz="1600" dirty="0"/>
              <a:t>업데이트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D3538FD-29CF-4876-85E3-7A0CCCCA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" y="5360713"/>
            <a:ext cx="6096000" cy="11796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0F7B1C-529B-4FE3-945D-D69AA135DE66}"/>
              </a:ext>
            </a:extLst>
          </p:cNvPr>
          <p:cNvSpPr txBox="1"/>
          <p:nvPr/>
        </p:nvSpPr>
        <p:spPr>
          <a:xfrm>
            <a:off x="117801" y="5108277"/>
            <a:ext cx="6301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검색결과가 없을 경우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D923C8-1986-4C6E-97EC-6C81A8041621}"/>
              </a:ext>
            </a:extLst>
          </p:cNvPr>
          <p:cNvSpPr/>
          <p:nvPr/>
        </p:nvSpPr>
        <p:spPr>
          <a:xfrm>
            <a:off x="117801" y="5043052"/>
            <a:ext cx="6261189" cy="14779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9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03A4A-732A-4B5B-82EA-61F3C9E90B4B}"/>
              </a:ext>
            </a:extLst>
          </p:cNvPr>
          <p:cNvSpPr txBox="1"/>
          <p:nvPr/>
        </p:nvSpPr>
        <p:spPr>
          <a:xfrm>
            <a:off x="825970" y="1274617"/>
            <a:ext cx="5066829" cy="8070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카테고리를 바꿀 때마다 </a:t>
            </a:r>
            <a:r>
              <a:rPr lang="ko-KR" altLang="en-US" sz="2400" dirty="0" err="1">
                <a:latin typeface="+mj-lt"/>
                <a:ea typeface="+mj-ea"/>
                <a:cs typeface="+mj-cs"/>
              </a:rPr>
              <a:t>검색입력값을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 조회하는 코드를 바꾼다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C01C68E-C7AA-4328-8B22-E7C1986B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88" y="596760"/>
            <a:ext cx="5552861" cy="581451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FE1A1E-1970-4E9E-999B-A6C0162D5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5" y="2964736"/>
            <a:ext cx="5828261" cy="28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6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284FF-665C-4D42-BA48-C0DFEF373ECE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45B05-0B4E-4940-9E29-CFF95CF966CF}"/>
              </a:ext>
            </a:extLst>
          </p:cNvPr>
          <p:cNvSpPr txBox="1"/>
          <p:nvPr/>
        </p:nvSpPr>
        <p:spPr>
          <a:xfrm>
            <a:off x="1209907" y="987712"/>
            <a:ext cx="411710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List Page 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431E1F-4038-485D-B225-B5744C83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r="25563" b="50326"/>
          <a:stretch/>
        </p:blipFill>
        <p:spPr>
          <a:xfrm>
            <a:off x="2989108" y="3491581"/>
            <a:ext cx="6909901" cy="128175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4792C2-D661-44F3-A115-F3E79260C397}"/>
              </a:ext>
            </a:extLst>
          </p:cNvPr>
          <p:cNvSpPr/>
          <p:nvPr/>
        </p:nvSpPr>
        <p:spPr>
          <a:xfrm>
            <a:off x="2798920" y="3295348"/>
            <a:ext cx="6261189" cy="14779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2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D03A4A-732A-4B5B-82EA-61F3C9E90B4B}"/>
              </a:ext>
            </a:extLst>
          </p:cNvPr>
          <p:cNvSpPr txBox="1"/>
          <p:nvPr/>
        </p:nvSpPr>
        <p:spPr>
          <a:xfrm>
            <a:off x="-160467" y="318160"/>
            <a:ext cx="2988648" cy="532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Pagination</a:t>
            </a:r>
            <a:endParaRPr lang="ko-KR" alt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A0BBED1-87A9-4C10-9AEC-76C1B968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0" y="1640624"/>
            <a:ext cx="5649003" cy="521737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34D18B8-FE36-4475-BA17-4472BDD2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03" y="36664"/>
            <a:ext cx="5937505" cy="360246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A06EFD4-5ECE-442E-8911-987E6BDC4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03" y="3429000"/>
            <a:ext cx="5937504" cy="35167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B85703-D3C2-4A77-A5DE-3D78F34713A4}"/>
              </a:ext>
            </a:extLst>
          </p:cNvPr>
          <p:cNvSpPr txBox="1"/>
          <p:nvPr/>
        </p:nvSpPr>
        <p:spPr>
          <a:xfrm>
            <a:off x="8580582" y="4174836"/>
            <a:ext cx="3765916" cy="1012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Service-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시작페이지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마지막 페이지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,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 10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개의 리스트로 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딱 떨어지지 않을 경우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 연산 후 리턴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9948E7-7FF8-46A2-9CD8-F28A0D504369}"/>
              </a:ext>
            </a:extLst>
          </p:cNvPr>
          <p:cNvSpPr/>
          <p:nvPr/>
        </p:nvSpPr>
        <p:spPr>
          <a:xfrm>
            <a:off x="6188073" y="3816259"/>
            <a:ext cx="2737814" cy="16777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7FE4AB-5614-4CFE-8C55-DCA2A6A4993A}"/>
              </a:ext>
            </a:extLst>
          </p:cNvPr>
          <p:cNvSpPr/>
          <p:nvPr/>
        </p:nvSpPr>
        <p:spPr>
          <a:xfrm>
            <a:off x="6247919" y="2138714"/>
            <a:ext cx="3667867" cy="8645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DE49E-38FF-4220-ACE5-6D1FF628DEC3}"/>
              </a:ext>
            </a:extLst>
          </p:cNvPr>
          <p:cNvSpPr txBox="1"/>
          <p:nvPr/>
        </p:nvSpPr>
        <p:spPr>
          <a:xfrm>
            <a:off x="3477168" y="821582"/>
            <a:ext cx="2988648" cy="532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Controller-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리스트가 몇 개로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 나뉘는 지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몇 번에서 끝나는지</a:t>
            </a:r>
          </a:p>
        </p:txBody>
      </p:sp>
    </p:spTree>
    <p:extLst>
      <p:ext uri="{BB962C8B-B14F-4D97-AF65-F5344CB8AC3E}">
        <p14:creationId xmlns:p14="http://schemas.microsoft.com/office/powerpoint/2010/main" val="104196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8F8FC5-552B-4AA5-B36D-549625222E5F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4F46AC-BC8F-4D13-A0EA-C4B3D68F8CAB}"/>
              </a:ext>
            </a:extLst>
          </p:cNvPr>
          <p:cNvSpPr txBox="1"/>
          <p:nvPr/>
        </p:nvSpPr>
        <p:spPr>
          <a:xfrm>
            <a:off x="1209907" y="987712"/>
            <a:ext cx="4020999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Insert Page UI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C9461F0-871B-4AD4-B8E6-1817C603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1652908"/>
            <a:ext cx="10935956" cy="51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4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3C26DFB-636A-45D7-B514-4C9DFE391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2" y="923636"/>
            <a:ext cx="5705311" cy="405106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63C46E-FAF5-45B6-B4F4-904A4FF4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33" y="2327562"/>
            <a:ext cx="6142645" cy="416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03A4A-732A-4B5B-82EA-61F3C9E90B4B}"/>
              </a:ext>
            </a:extLst>
          </p:cNvPr>
          <p:cNvSpPr txBox="1"/>
          <p:nvPr/>
        </p:nvSpPr>
        <p:spPr>
          <a:xfrm>
            <a:off x="2828985" y="1093385"/>
            <a:ext cx="2988648" cy="532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세션에서 글 작성자의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 닉네임 가져오기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B4D04-4A14-4622-AE98-477B4CE45DE7}"/>
              </a:ext>
            </a:extLst>
          </p:cNvPr>
          <p:cNvSpPr txBox="1"/>
          <p:nvPr/>
        </p:nvSpPr>
        <p:spPr>
          <a:xfrm>
            <a:off x="7876656" y="2602242"/>
            <a:ext cx="3973598" cy="6938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Enter 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누를 시 </a:t>
            </a:r>
            <a:r>
              <a:rPr lang="en-US" altLang="ko-KR" sz="2400" dirty="0" err="1">
                <a:latin typeface="+mj-lt"/>
                <a:ea typeface="+mj-ea"/>
                <a:cs typeface="+mj-cs"/>
              </a:rPr>
              <a:t>textarea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를 무시하고 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dirty="0">
                <a:latin typeface="+mj-lt"/>
                <a:ea typeface="+mj-ea"/>
                <a:cs typeface="+mj-cs"/>
              </a:rPr>
              <a:t>input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value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를 </a:t>
            </a:r>
            <a:r>
              <a:rPr lang="en-US" altLang="ko-KR" sz="2400" dirty="0">
                <a:latin typeface="+mj-lt"/>
                <a:ea typeface="+mj-ea"/>
                <a:cs typeface="+mj-cs"/>
              </a:rPr>
              <a:t>form post</a:t>
            </a:r>
            <a:r>
              <a:rPr lang="ko-KR" altLang="en-US" sz="2400" dirty="0">
                <a:latin typeface="+mj-lt"/>
                <a:ea typeface="+mj-ea"/>
                <a:cs typeface="+mj-cs"/>
              </a:rPr>
              <a:t>로 넘기는 것 막기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9169A-EDF3-42E9-87F0-A21C5C16D25E}"/>
              </a:ext>
            </a:extLst>
          </p:cNvPr>
          <p:cNvSpPr txBox="1"/>
          <p:nvPr/>
        </p:nvSpPr>
        <p:spPr>
          <a:xfrm>
            <a:off x="7876656" y="4521759"/>
            <a:ext cx="2177126" cy="356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>
                <a:latin typeface="+mj-lt"/>
                <a:ea typeface="+mj-ea"/>
                <a:cs typeface="+mj-cs"/>
              </a:rPr>
              <a:t>유효성검사</a:t>
            </a:r>
          </a:p>
        </p:txBody>
      </p:sp>
    </p:spTree>
    <p:extLst>
      <p:ext uri="{BB962C8B-B14F-4D97-AF65-F5344CB8AC3E}">
        <p14:creationId xmlns:p14="http://schemas.microsoft.com/office/powerpoint/2010/main" val="422411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8F8FC5-552B-4AA5-B36D-549625222E5F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4F46AC-BC8F-4D13-A0EA-C4B3D68F8CAB}"/>
              </a:ext>
            </a:extLst>
          </p:cNvPr>
          <p:cNvSpPr txBox="1"/>
          <p:nvPr/>
        </p:nvSpPr>
        <p:spPr>
          <a:xfrm>
            <a:off x="1209907" y="987712"/>
            <a:ext cx="4020999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Update Page UI</a:t>
            </a:r>
          </a:p>
        </p:txBody>
      </p:sp>
      <p:pic>
        <p:nvPicPr>
          <p:cNvPr id="4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44B7CB0-2A2F-4B25-B434-0C8E885F9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t="16174" r="470" b="-1034"/>
          <a:stretch/>
        </p:blipFill>
        <p:spPr>
          <a:xfrm>
            <a:off x="89976" y="1664761"/>
            <a:ext cx="8100260" cy="335930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6A2883-4EE5-4E47-A5B1-DB0E099BD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5" y="4639787"/>
            <a:ext cx="5969615" cy="18106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D7382B0-6925-4F52-BF4C-C5D81D007B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26870" r="11474" b="30749"/>
          <a:stretch/>
        </p:blipFill>
        <p:spPr>
          <a:xfrm>
            <a:off x="6228337" y="4582462"/>
            <a:ext cx="5830349" cy="1401316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9252FE-C061-40DC-94AE-6F0EAA1807BF}"/>
              </a:ext>
            </a:extLst>
          </p:cNvPr>
          <p:cNvCxnSpPr>
            <a:cxnSpLocks/>
          </p:cNvCxnSpPr>
          <p:nvPr/>
        </p:nvCxnSpPr>
        <p:spPr>
          <a:xfrm>
            <a:off x="3079121" y="3595602"/>
            <a:ext cx="0" cy="104418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2197AC-F9DC-4928-8E71-FCC37E7A4262}"/>
              </a:ext>
            </a:extLst>
          </p:cNvPr>
          <p:cNvCxnSpPr>
            <a:cxnSpLocks/>
          </p:cNvCxnSpPr>
          <p:nvPr/>
        </p:nvCxnSpPr>
        <p:spPr>
          <a:xfrm>
            <a:off x="4892542" y="5289633"/>
            <a:ext cx="168442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6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Chapter.0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팀원소개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903341" y="970063"/>
              <a:ext cx="1388888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팀원소개</a:t>
              </a:r>
              <a:endParaRPr lang="en-US" altLang="ko-KR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2BA934F-989B-4AE1-BCC1-6F546A49EB43}"/>
              </a:ext>
            </a:extLst>
          </p:cNvPr>
          <p:cNvGrpSpPr/>
          <p:nvPr/>
        </p:nvGrpSpPr>
        <p:grpSpPr>
          <a:xfrm>
            <a:off x="1536233" y="2169701"/>
            <a:ext cx="9037238" cy="3170612"/>
            <a:chOff x="1577381" y="1616506"/>
            <a:chExt cx="9037238" cy="317061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5885468-0969-44DF-8CB5-781B67F57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196000" y="1616506"/>
              <a:ext cx="1800000" cy="1800000"/>
            </a:xfrm>
            <a:prstGeom prst="ellips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6ECC3F4-3CA5-466C-B473-5C0A90B99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14619" y="1616506"/>
              <a:ext cx="1800000" cy="1800000"/>
            </a:xfrm>
            <a:prstGeom prst="ellips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FB92A24-EC29-4BB6-9F7E-D32ED848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" b="746"/>
            <a:stretch/>
          </p:blipFill>
          <p:spPr>
            <a:xfrm>
              <a:off x="1577381" y="1616506"/>
              <a:ext cx="1800000" cy="1800000"/>
            </a:xfrm>
            <a:prstGeom prst="ellips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216BB4-63BC-487D-91D6-A3008957401D}"/>
                </a:ext>
              </a:extLst>
            </p:cNvPr>
            <p:cNvSpPr txBox="1"/>
            <p:nvPr/>
          </p:nvSpPr>
          <p:spPr>
            <a:xfrm>
              <a:off x="1577381" y="3591254"/>
              <a:ext cx="180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팀장</a:t>
              </a:r>
              <a:r>
                <a:rPr lang="ko-KR" altLang="en-US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 </a:t>
              </a:r>
              <a:r>
                <a:rPr lang="ko-KR" altLang="en-US" dirty="0" err="1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장혜미</a:t>
              </a:r>
              <a:endPara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55263B-3ADA-4211-8A14-A33FDF9D44B8}"/>
                </a:ext>
              </a:extLst>
            </p:cNvPr>
            <p:cNvSpPr txBox="1"/>
            <p:nvPr/>
          </p:nvSpPr>
          <p:spPr>
            <a:xfrm>
              <a:off x="5196000" y="3591254"/>
              <a:ext cx="180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팀원</a:t>
              </a:r>
              <a:r>
                <a:rPr lang="ko-KR" altLang="en-US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 </a:t>
              </a:r>
              <a:r>
                <a:rPr lang="ko-KR" altLang="en-US" dirty="0" err="1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이유빈</a:t>
              </a:r>
              <a:endPara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AA07D4-70A7-4194-AD2A-E68379E0DCB8}"/>
                </a:ext>
              </a:extLst>
            </p:cNvPr>
            <p:cNvSpPr txBox="1"/>
            <p:nvPr/>
          </p:nvSpPr>
          <p:spPr>
            <a:xfrm>
              <a:off x="8991601" y="3591254"/>
              <a:ext cx="1604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팀원</a:t>
              </a:r>
              <a:r>
                <a:rPr lang="ko-KR" altLang="en-US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 정류운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0E2A8A-11E4-476B-AA31-190E6C900F14}"/>
                </a:ext>
              </a:extLst>
            </p:cNvPr>
            <p:cNvSpPr txBox="1"/>
            <p:nvPr/>
          </p:nvSpPr>
          <p:spPr>
            <a:xfrm>
              <a:off x="4733365" y="4417786"/>
              <a:ext cx="355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각자 맡은 일 </a:t>
              </a:r>
              <a:r>
                <a:rPr lang="ko-KR" altLang="en-US" dirty="0" err="1"/>
                <a:t>요약해야함</a:t>
              </a:r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C5D5B1-3F35-457F-9055-17D420FF2C17}"/>
              </a:ext>
            </a:extLst>
          </p:cNvPr>
          <p:cNvSpPr txBox="1"/>
          <p:nvPr/>
        </p:nvSpPr>
        <p:spPr>
          <a:xfrm>
            <a:off x="1536234" y="4934070"/>
            <a:ext cx="191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코멘트 구현</a:t>
            </a:r>
          </a:p>
        </p:txBody>
      </p:sp>
    </p:spTree>
    <p:extLst>
      <p:ext uri="{BB962C8B-B14F-4D97-AF65-F5344CB8AC3E}">
        <p14:creationId xmlns:p14="http://schemas.microsoft.com/office/powerpoint/2010/main" val="23389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CB010E-D4B2-4D4D-AB04-65CC35A6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1" y="3429000"/>
            <a:ext cx="6562725" cy="169545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05AA6C-8723-476B-9325-1EA98003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4086"/>
            <a:ext cx="5985239" cy="4249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6D48F-B134-450B-B8F2-5FE3CB1A735F}"/>
              </a:ext>
            </a:extLst>
          </p:cNvPr>
          <p:cNvSpPr txBox="1"/>
          <p:nvPr/>
        </p:nvSpPr>
        <p:spPr>
          <a:xfrm>
            <a:off x="781764" y="1850766"/>
            <a:ext cx="4643234" cy="1234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수정 시 전에 작성했던 </a:t>
            </a:r>
            <a:endParaRPr lang="en-US" altLang="ko-KR" sz="24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dirty="0">
                <a:latin typeface="+mj-lt"/>
                <a:ea typeface="+mj-ea"/>
                <a:cs typeface="+mj-cs"/>
              </a:rPr>
              <a:t>글의 내용과 제목을 불러온다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259B20-6A57-431A-8014-6626D55A03E7}"/>
              </a:ext>
            </a:extLst>
          </p:cNvPr>
          <p:cNvSpPr/>
          <p:nvPr/>
        </p:nvSpPr>
        <p:spPr>
          <a:xfrm>
            <a:off x="6779490" y="2467855"/>
            <a:ext cx="1828801" cy="2106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A1A166-8E87-4D99-A3F4-9BD56476588D}"/>
              </a:ext>
            </a:extLst>
          </p:cNvPr>
          <p:cNvSpPr/>
          <p:nvPr/>
        </p:nvSpPr>
        <p:spPr>
          <a:xfrm>
            <a:off x="8977303" y="4017248"/>
            <a:ext cx="1339716" cy="1622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847224-8BD9-42F5-BBB1-AC2F5CFF8023}"/>
              </a:ext>
            </a:extLst>
          </p:cNvPr>
          <p:cNvSpPr/>
          <p:nvPr/>
        </p:nvSpPr>
        <p:spPr>
          <a:xfrm>
            <a:off x="471056" y="4058544"/>
            <a:ext cx="3899814" cy="4857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9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532678-821B-4776-8896-C849580B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486526"/>
            <a:ext cx="10446327" cy="58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0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671516-BE0B-49A0-AF97-A5CF3B02770F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6D1B8-94AE-4AC5-BE89-94A51309E369}"/>
              </a:ext>
            </a:extLst>
          </p:cNvPr>
          <p:cNvSpPr txBox="1"/>
          <p:nvPr/>
        </p:nvSpPr>
        <p:spPr>
          <a:xfrm>
            <a:off x="1209906" y="987712"/>
            <a:ext cx="7061635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플레이리스트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List Page UI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C44FD09-BA9C-48AA-BA6E-59339B3E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2" y="1708587"/>
            <a:ext cx="10861747" cy="51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4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84593-2AC6-434C-B19F-7C37955BBC92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8C10E-542C-4687-B74E-0A20BEDC806F}"/>
              </a:ext>
            </a:extLst>
          </p:cNvPr>
          <p:cNvSpPr txBox="1"/>
          <p:nvPr/>
        </p:nvSpPr>
        <p:spPr>
          <a:xfrm>
            <a:off x="1209906" y="987712"/>
            <a:ext cx="5006336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플레이리스트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Insert Page 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56945FD-5649-4832-A674-CDEF35B6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6" y="1854587"/>
            <a:ext cx="4858529" cy="4650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DB9F6C-69E2-4CC2-A3AF-700AEA83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51" y="1813878"/>
            <a:ext cx="5715386" cy="46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84593-2AC6-434C-B19F-7C37955BBC92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8C10E-542C-4687-B74E-0A20BEDC806F}"/>
              </a:ext>
            </a:extLst>
          </p:cNvPr>
          <p:cNvSpPr txBox="1"/>
          <p:nvPr/>
        </p:nvSpPr>
        <p:spPr>
          <a:xfrm>
            <a:off x="1209906" y="987712"/>
            <a:ext cx="5006336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플레이리스트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Insert Page 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B9F6C-69E2-4CC2-A3AF-700AEA83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1" y="1771596"/>
            <a:ext cx="5715386" cy="46507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37540A-2FF3-46B6-A334-7C79C01F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45" y="1814078"/>
            <a:ext cx="5639166" cy="48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1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57E52B-DAD3-48F1-B6A1-9DE959152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18"/>
          <a:stretch/>
        </p:blipFill>
        <p:spPr>
          <a:xfrm>
            <a:off x="518119" y="827682"/>
            <a:ext cx="5390835" cy="5028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CCCAF-3E5B-46B2-92F0-D89B4D3F4273}"/>
              </a:ext>
            </a:extLst>
          </p:cNvPr>
          <p:cNvSpPr txBox="1"/>
          <p:nvPr/>
        </p:nvSpPr>
        <p:spPr>
          <a:xfrm>
            <a:off x="129309" y="314037"/>
            <a:ext cx="596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플레이리스트 만들기</a:t>
            </a:r>
            <a:r>
              <a:rPr lang="en-US" altLang="ko-KR" dirty="0"/>
              <a:t>”</a:t>
            </a:r>
            <a:r>
              <a:rPr lang="ko-KR" altLang="en-US" dirty="0"/>
              <a:t> 를 클릭 하면 </a:t>
            </a:r>
            <a:r>
              <a:rPr lang="en-US" altLang="ko-KR" dirty="0"/>
              <a:t>Modal </a:t>
            </a:r>
            <a:r>
              <a:rPr lang="ko-KR" altLang="en-US" dirty="0"/>
              <a:t>창 띄우기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540F5-A7F5-4466-B375-9B8B3463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26" y="4636594"/>
            <a:ext cx="4769624" cy="10955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3C4AC3-214D-4D21-B0D2-865A52AB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26" y="683369"/>
            <a:ext cx="4201111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CCCAF-3E5B-46B2-92F0-D89B4D3F4273}"/>
              </a:ext>
            </a:extLst>
          </p:cNvPr>
          <p:cNvSpPr txBox="1"/>
          <p:nvPr/>
        </p:nvSpPr>
        <p:spPr>
          <a:xfrm>
            <a:off x="2918689" y="413857"/>
            <a:ext cx="40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입력받아</a:t>
            </a:r>
            <a:r>
              <a:rPr lang="ko-KR" altLang="en-US" dirty="0"/>
              <a:t> 테이블로 보여주기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2BEC6A-B567-459A-9A02-1CA5069B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1" y="3959916"/>
            <a:ext cx="5296639" cy="1876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DCB97-FDDA-472A-9F81-38C7F4025298}"/>
              </a:ext>
            </a:extLst>
          </p:cNvPr>
          <p:cNvSpPr txBox="1"/>
          <p:nvPr/>
        </p:nvSpPr>
        <p:spPr>
          <a:xfrm>
            <a:off x="1029244" y="3262744"/>
            <a:ext cx="40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클릭하면 해당부분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5411F-2818-40AF-80C2-77398229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01" y="413857"/>
            <a:ext cx="5390267" cy="62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3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CCCAF-3E5B-46B2-92F0-D89B4D3F4273}"/>
              </a:ext>
            </a:extLst>
          </p:cNvPr>
          <p:cNvSpPr txBox="1"/>
          <p:nvPr/>
        </p:nvSpPr>
        <p:spPr>
          <a:xfrm>
            <a:off x="549707" y="371912"/>
            <a:ext cx="43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플레이리스트 와 게시물 같이 등록하기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E7CE42-173B-4ADF-BAC0-CBE3B9AF01D1}"/>
              </a:ext>
            </a:extLst>
          </p:cNvPr>
          <p:cNvSpPr txBox="1"/>
          <p:nvPr/>
        </p:nvSpPr>
        <p:spPr>
          <a:xfrm>
            <a:off x="6548725" y="1050784"/>
            <a:ext cx="40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D79D09-BFD9-457A-8DFE-6F3947B1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68" y="1420116"/>
            <a:ext cx="5039428" cy="4305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248D54-647E-4A31-BC74-EEE45CBD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9" y="1050784"/>
            <a:ext cx="537285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537805-4D8C-4A7D-B35A-553CC420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1982"/>
            <a:ext cx="6177280" cy="5514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BB9A25-E5DD-4AF2-B296-9417ED23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5" y="713276"/>
            <a:ext cx="5800825" cy="543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CCCAF-3E5B-46B2-92F0-D89B4D3F4273}"/>
              </a:ext>
            </a:extLst>
          </p:cNvPr>
          <p:cNvSpPr txBox="1"/>
          <p:nvPr/>
        </p:nvSpPr>
        <p:spPr>
          <a:xfrm>
            <a:off x="423872" y="413857"/>
            <a:ext cx="40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6F9A4-37BC-4E2B-879F-687CEF994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72" y="919013"/>
            <a:ext cx="4951692" cy="3772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45F37C-2488-419D-BFC2-093A1155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14" y="4564054"/>
            <a:ext cx="5763429" cy="1314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AEB828-0672-41E4-874D-13D5EA7A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192" y="1173118"/>
            <a:ext cx="6068272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 rot="547869">
            <a:off x="5709011" y="1041763"/>
            <a:ext cx="1252324" cy="593101"/>
            <a:chOff x="1601531" y="958849"/>
            <a:chExt cx="1712562" cy="811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531" y="958849"/>
              <a:ext cx="656891" cy="524037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>
              <a:off x="2257426" y="1385888"/>
              <a:ext cx="1056667" cy="384031"/>
            </a:xfrm>
            <a:custGeom>
              <a:avLst/>
              <a:gdLst>
                <a:gd name="connsiteX0" fmla="*/ 0 w 2043113"/>
                <a:gd name="connsiteY0" fmla="*/ 0 h 742540"/>
                <a:gd name="connsiteX1" fmla="*/ 857250 w 2043113"/>
                <a:gd name="connsiteY1" fmla="*/ 557212 h 742540"/>
                <a:gd name="connsiteX2" fmla="*/ 1143000 w 2043113"/>
                <a:gd name="connsiteY2" fmla="*/ 328612 h 742540"/>
                <a:gd name="connsiteX3" fmla="*/ 971550 w 2043113"/>
                <a:gd name="connsiteY3" fmla="*/ 157162 h 742540"/>
                <a:gd name="connsiteX4" fmla="*/ 771525 w 2043113"/>
                <a:gd name="connsiteY4" fmla="*/ 185737 h 742540"/>
                <a:gd name="connsiteX5" fmla="*/ 700088 w 2043113"/>
                <a:gd name="connsiteY5" fmla="*/ 385762 h 742540"/>
                <a:gd name="connsiteX6" fmla="*/ 971550 w 2043113"/>
                <a:gd name="connsiteY6" fmla="*/ 728662 h 742540"/>
                <a:gd name="connsiteX7" fmla="*/ 2043113 w 2043113"/>
                <a:gd name="connsiteY7" fmla="*/ 642937 h 7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113" h="742540">
                  <a:moveTo>
                    <a:pt x="0" y="0"/>
                  </a:moveTo>
                  <a:cubicBezTo>
                    <a:pt x="333375" y="251221"/>
                    <a:pt x="666750" y="502443"/>
                    <a:pt x="857250" y="557212"/>
                  </a:cubicBezTo>
                  <a:cubicBezTo>
                    <a:pt x="1047750" y="611981"/>
                    <a:pt x="1123950" y="395287"/>
                    <a:pt x="1143000" y="328612"/>
                  </a:cubicBezTo>
                  <a:cubicBezTo>
                    <a:pt x="1162050" y="261937"/>
                    <a:pt x="1033462" y="180974"/>
                    <a:pt x="971550" y="157162"/>
                  </a:cubicBezTo>
                  <a:cubicBezTo>
                    <a:pt x="909638" y="133350"/>
                    <a:pt x="816769" y="147637"/>
                    <a:pt x="771525" y="185737"/>
                  </a:cubicBezTo>
                  <a:cubicBezTo>
                    <a:pt x="726281" y="223837"/>
                    <a:pt x="666750" y="295274"/>
                    <a:pt x="700088" y="385762"/>
                  </a:cubicBezTo>
                  <a:cubicBezTo>
                    <a:pt x="733426" y="476250"/>
                    <a:pt x="747713" y="685800"/>
                    <a:pt x="971550" y="728662"/>
                  </a:cubicBezTo>
                  <a:cubicBezTo>
                    <a:pt x="1195388" y="771525"/>
                    <a:pt x="1619250" y="707231"/>
                    <a:pt x="2043113" y="642937"/>
                  </a:cubicBez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C0F052-56BC-44ED-A1C4-F0CEE318B7DA}"/>
              </a:ext>
            </a:extLst>
          </p:cNvPr>
          <p:cNvGrpSpPr/>
          <p:nvPr/>
        </p:nvGrpSpPr>
        <p:grpSpPr>
          <a:xfrm>
            <a:off x="2908074" y="1400733"/>
            <a:ext cx="2129260" cy="3997467"/>
            <a:chOff x="2944597" y="2677021"/>
            <a:chExt cx="2129260" cy="3997467"/>
          </a:xfrm>
        </p:grpSpPr>
        <p:sp>
          <p:nvSpPr>
            <p:cNvPr id="15" name="TextBox 14"/>
            <p:cNvSpPr txBox="1"/>
            <p:nvPr/>
          </p:nvSpPr>
          <p:spPr>
            <a:xfrm>
              <a:off x="2944597" y="3681040"/>
              <a:ext cx="2096039" cy="4616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Chapter.1 </a:t>
              </a:r>
              <a:r>
                <a:rPr lang="ko-KR" altLang="en-US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화면 </a:t>
              </a:r>
              <a:r>
                <a:rPr lang="en-US" altLang="ko-KR" sz="2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UI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324621" y="2677021"/>
              <a:ext cx="1166208" cy="888421"/>
              <a:chOff x="2700338" y="2001838"/>
              <a:chExt cx="3732213" cy="2843213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187E1D-6D14-4D66-853B-DCE853793D33}"/>
                </a:ext>
              </a:extLst>
            </p:cNvPr>
            <p:cNvSpPr txBox="1"/>
            <p:nvPr/>
          </p:nvSpPr>
          <p:spPr>
            <a:xfrm>
              <a:off x="3475298" y="4142705"/>
              <a:ext cx="1598559" cy="25317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로그인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회원가입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err="1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메인화면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공지사항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플레이리스트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마이페이지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4853E5-A630-4941-9DEE-701C24F20674}"/>
              </a:ext>
            </a:extLst>
          </p:cNvPr>
          <p:cNvGrpSpPr/>
          <p:nvPr/>
        </p:nvGrpSpPr>
        <p:grpSpPr>
          <a:xfrm>
            <a:off x="7187887" y="1566709"/>
            <a:ext cx="2306392" cy="4431880"/>
            <a:chOff x="7187643" y="2677021"/>
            <a:chExt cx="2306392" cy="4431880"/>
          </a:xfrm>
        </p:grpSpPr>
        <p:grpSp>
          <p:nvGrpSpPr>
            <p:cNvPr id="23" name="그룹 22"/>
            <p:cNvGrpSpPr/>
            <p:nvPr/>
          </p:nvGrpSpPr>
          <p:grpSpPr>
            <a:xfrm>
              <a:off x="7603947" y="2677021"/>
              <a:ext cx="1166208" cy="888421"/>
              <a:chOff x="2700338" y="2001838"/>
              <a:chExt cx="3732213" cy="2843213"/>
            </a:xfrm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129C7A-CECB-428D-886C-EC97AE0ABD62}"/>
                </a:ext>
              </a:extLst>
            </p:cNvPr>
            <p:cNvSpPr txBox="1"/>
            <p:nvPr/>
          </p:nvSpPr>
          <p:spPr>
            <a:xfrm>
              <a:off x="7187643" y="3681039"/>
              <a:ext cx="2096039" cy="4616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Chapter.2 </a:t>
              </a:r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F81010-D60C-4DE8-B04F-DF91201D8DAA}"/>
                </a:ext>
              </a:extLst>
            </p:cNvPr>
            <p:cNvSpPr txBox="1"/>
            <p:nvPr/>
          </p:nvSpPr>
          <p:spPr>
            <a:xfrm>
              <a:off x="7895476" y="4142704"/>
              <a:ext cx="1598559" cy="29661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VO</a:t>
              </a: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DTO</a:t>
              </a: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Dao</a:t>
              </a: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Mapper</a:t>
              </a: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Service</a:t>
              </a: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 err="1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ServiceImpl</a:t>
              </a:r>
              <a:endParaRPr lang="en-US" altLang="ko-KR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  <a:p>
              <a:pPr marL="174625" indent="-17462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서울남산체 M" panose="02020503020101020101" pitchFamily="18" charset="-127"/>
                  <a:ea typeface="서울남산체 M" panose="02020503020101020101" pitchFamily="18" charset="-127"/>
                </a:rPr>
                <a:t>Controller</a:t>
              </a:r>
              <a:endPara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16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36BB4F-DE8F-49AF-B995-F106C8BD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11" r="24638"/>
          <a:stretch/>
        </p:blipFill>
        <p:spPr>
          <a:xfrm>
            <a:off x="7693334" y="186623"/>
            <a:ext cx="4363527" cy="6484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2E0CEC-A19D-41DE-A76B-847F44A5D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1" t="4423" b="4767"/>
          <a:stretch/>
        </p:blipFill>
        <p:spPr>
          <a:xfrm>
            <a:off x="203199" y="398257"/>
            <a:ext cx="5770881" cy="36779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C8AE7C-1501-45C8-8569-0C9C13A7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66" y="3429000"/>
            <a:ext cx="5163271" cy="31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B84593-2AC6-434C-B19F-7C37955BBC92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8C10E-542C-4687-B74E-0A20BEDC806F}"/>
              </a:ext>
            </a:extLst>
          </p:cNvPr>
          <p:cNvSpPr txBox="1"/>
          <p:nvPr/>
        </p:nvSpPr>
        <p:spPr>
          <a:xfrm>
            <a:off x="1209906" y="987712"/>
            <a:ext cx="5006336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플레이리스트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Comment Page UI</a:t>
            </a:r>
          </a:p>
        </p:txBody>
      </p:sp>
      <p:pic>
        <p:nvPicPr>
          <p:cNvPr id="9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B60B3B6-B513-43B8-B3FA-1377825A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" y="1661176"/>
            <a:ext cx="7265039" cy="341494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8CF7F84-CA9F-42FA-A198-8E824912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60" y="3412756"/>
            <a:ext cx="7265039" cy="341494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3D95F9-7092-43EF-9B66-FE204290F013}"/>
              </a:ext>
            </a:extLst>
          </p:cNvPr>
          <p:cNvSpPr/>
          <p:nvPr/>
        </p:nvSpPr>
        <p:spPr>
          <a:xfrm>
            <a:off x="5637974" y="1661176"/>
            <a:ext cx="1274553" cy="285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6D360D-1D0F-4A09-8E10-9B138ED62874}"/>
              </a:ext>
            </a:extLst>
          </p:cNvPr>
          <p:cNvSpPr/>
          <p:nvPr/>
        </p:nvSpPr>
        <p:spPr>
          <a:xfrm>
            <a:off x="10449670" y="3429000"/>
            <a:ext cx="1274553" cy="285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D12E49-1159-46BC-81FA-81CB11F85088}"/>
              </a:ext>
            </a:extLst>
          </p:cNvPr>
          <p:cNvSpPr/>
          <p:nvPr/>
        </p:nvSpPr>
        <p:spPr>
          <a:xfrm>
            <a:off x="3089119" y="3548542"/>
            <a:ext cx="224532" cy="2279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A0A0DE-FA53-4FD9-BD7A-8EBFB1322D2C}"/>
              </a:ext>
            </a:extLst>
          </p:cNvPr>
          <p:cNvSpPr/>
          <p:nvPr/>
        </p:nvSpPr>
        <p:spPr>
          <a:xfrm>
            <a:off x="10771464" y="5006278"/>
            <a:ext cx="298704" cy="285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0E0E0-A6C7-4179-937B-87DF6F19777F}"/>
              </a:ext>
            </a:extLst>
          </p:cNvPr>
          <p:cNvSpPr txBox="1"/>
          <p:nvPr/>
        </p:nvSpPr>
        <p:spPr>
          <a:xfrm>
            <a:off x="696982" y="5058287"/>
            <a:ext cx="476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</a:t>
            </a:r>
            <a:r>
              <a:rPr lang="en-US" altLang="ko-KR" dirty="0"/>
              <a:t>001(</a:t>
            </a:r>
            <a:r>
              <a:rPr lang="ko-KR" altLang="en-US" dirty="0"/>
              <a:t>유저</a:t>
            </a:r>
            <a:r>
              <a:rPr lang="en-US" altLang="ko-KR" dirty="0"/>
              <a:t>)</a:t>
            </a:r>
            <a:r>
              <a:rPr lang="ko-KR" altLang="en-US" dirty="0"/>
              <a:t>이 등록한 게시글일 경우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E607F-7A86-481A-B4AF-C655C3CFD0C7}"/>
              </a:ext>
            </a:extLst>
          </p:cNvPr>
          <p:cNvSpPr txBox="1"/>
          <p:nvPr/>
        </p:nvSpPr>
        <p:spPr>
          <a:xfrm>
            <a:off x="5839549" y="2977442"/>
            <a:ext cx="63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유저의 글에 테스트</a:t>
            </a:r>
            <a:r>
              <a:rPr lang="en-US" altLang="ko-KR" dirty="0"/>
              <a:t>001(</a:t>
            </a:r>
            <a:r>
              <a:rPr lang="ko-KR" altLang="en-US" dirty="0"/>
              <a:t>유저</a:t>
            </a:r>
            <a:r>
              <a:rPr lang="en-US" altLang="ko-KR" dirty="0"/>
              <a:t>)</a:t>
            </a:r>
            <a:r>
              <a:rPr lang="ko-KR" altLang="en-US" dirty="0"/>
              <a:t>이 댓글을 달았을 경우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B786139-22CD-4589-9871-260591592530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3196567" y="3776443"/>
            <a:ext cx="4818" cy="122983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79F3BB-9EEA-4009-B9FA-4630EBAB5F53}"/>
              </a:ext>
            </a:extLst>
          </p:cNvPr>
          <p:cNvCxnSpPr>
            <a:cxnSpLocks/>
          </p:cNvCxnSpPr>
          <p:nvPr/>
        </p:nvCxnSpPr>
        <p:spPr>
          <a:xfrm flipH="1" flipV="1">
            <a:off x="9957733" y="3346775"/>
            <a:ext cx="813731" cy="16595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5D9AC50-CA1D-44C6-8A8D-F91CA2BE1E42}"/>
              </a:ext>
            </a:extLst>
          </p:cNvPr>
          <p:cNvSpPr txBox="1"/>
          <p:nvPr/>
        </p:nvSpPr>
        <p:spPr>
          <a:xfrm>
            <a:off x="5201388" y="1968106"/>
            <a:ext cx="228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 유저 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</a:t>
            </a:r>
            <a:r>
              <a:rPr lang="en-US" altLang="ko-KR" sz="1400" dirty="0"/>
              <a:t>001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214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288AE1-2559-493D-BFB1-D25B7A39B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79" y="1181636"/>
            <a:ext cx="5531800" cy="474351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7F693E-792A-4B0C-AA19-08ED76D75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7" y="262959"/>
            <a:ext cx="4740472" cy="6359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8041C-22F0-4229-8F58-CBAA01FEB2CC}"/>
              </a:ext>
            </a:extLst>
          </p:cNvPr>
          <p:cNvSpPr txBox="1"/>
          <p:nvPr/>
        </p:nvSpPr>
        <p:spPr>
          <a:xfrm>
            <a:off x="2539999" y="1565623"/>
            <a:ext cx="17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드롭다운메뉴</a:t>
            </a:r>
            <a:r>
              <a:rPr lang="ko-KR" altLang="en-US" dirty="0"/>
              <a:t> </a:t>
            </a:r>
            <a:r>
              <a:rPr lang="ko-KR" altLang="en-US" sz="1400" dirty="0"/>
              <a:t>구현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10CCD-1DBF-47A0-8620-18141B0C5BBB}"/>
              </a:ext>
            </a:extLst>
          </p:cNvPr>
          <p:cNvSpPr/>
          <p:nvPr/>
        </p:nvSpPr>
        <p:spPr>
          <a:xfrm>
            <a:off x="932873" y="1459344"/>
            <a:ext cx="1607126" cy="5818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CCA1C5-DB3C-4B00-8561-D312AA74DCF7}"/>
              </a:ext>
            </a:extLst>
          </p:cNvPr>
          <p:cNvSpPr/>
          <p:nvPr/>
        </p:nvSpPr>
        <p:spPr>
          <a:xfrm>
            <a:off x="767399" y="983732"/>
            <a:ext cx="3545200" cy="11683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61C005-3AA9-4500-AE72-B19B16575F36}"/>
              </a:ext>
            </a:extLst>
          </p:cNvPr>
          <p:cNvSpPr/>
          <p:nvPr/>
        </p:nvSpPr>
        <p:spPr>
          <a:xfrm>
            <a:off x="1071417" y="3447334"/>
            <a:ext cx="3158837" cy="6351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25239-4C13-4997-8446-25DA948FA0C4}"/>
              </a:ext>
            </a:extLst>
          </p:cNvPr>
          <p:cNvSpPr txBox="1"/>
          <p:nvPr/>
        </p:nvSpPr>
        <p:spPr>
          <a:xfrm>
            <a:off x="4312599" y="1070242"/>
            <a:ext cx="2871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작성자가 아닐 경우</a:t>
            </a:r>
            <a:endParaRPr lang="en-US" altLang="ko-KR" dirty="0"/>
          </a:p>
          <a:p>
            <a:r>
              <a:rPr lang="ko-KR" altLang="en-US" dirty="0"/>
              <a:t>삭제 및 수정 제한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1C830-7523-4996-BAC1-84E9D6355BD5}"/>
              </a:ext>
            </a:extLst>
          </p:cNvPr>
          <p:cNvSpPr txBox="1"/>
          <p:nvPr/>
        </p:nvSpPr>
        <p:spPr>
          <a:xfrm>
            <a:off x="4312599" y="3441737"/>
            <a:ext cx="246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글작성자가 아닐 경우</a:t>
            </a:r>
            <a:endParaRPr lang="en-US" altLang="ko-KR" dirty="0"/>
          </a:p>
          <a:p>
            <a:r>
              <a:rPr lang="ko-KR" altLang="en-US" dirty="0"/>
              <a:t>노래 목록 추가 제한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0417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D9B6DA-112E-4AF8-A2A8-B1B90BBB71CA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64EE8-25F9-4311-8ECC-ACC3E7B4AD4B}"/>
              </a:ext>
            </a:extLst>
          </p:cNvPr>
          <p:cNvSpPr txBox="1"/>
          <p:nvPr/>
        </p:nvSpPr>
        <p:spPr>
          <a:xfrm>
            <a:off x="1209906" y="987712"/>
            <a:ext cx="4701353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마이페이지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List Page UI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EEBEA-B664-469C-9570-363937C1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8" y="1677542"/>
            <a:ext cx="10368647" cy="49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6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D9B6DA-112E-4AF8-A2A8-B1B90BBB71CA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64EE8-25F9-4311-8ECC-ACC3E7B4AD4B}"/>
              </a:ext>
            </a:extLst>
          </p:cNvPr>
          <p:cNvSpPr txBox="1"/>
          <p:nvPr/>
        </p:nvSpPr>
        <p:spPr>
          <a:xfrm>
            <a:off x="1209906" y="987712"/>
            <a:ext cx="4701353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마이페이지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List Page 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1BDF5-C6AB-440A-B3D7-91908AD4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1" y="2061379"/>
            <a:ext cx="5901028" cy="4733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BB88D-8D38-4171-9A44-7528EFB7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78" y="2061379"/>
            <a:ext cx="5820752" cy="43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91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1C6EFF-DF0D-4AA7-8DB6-A3A6B4B4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8" y="639359"/>
            <a:ext cx="4829849" cy="578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E2036-CE8A-42E8-BFF6-BDD53FB6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0386"/>
            <a:ext cx="5372850" cy="2276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12B25-59EC-43F8-B397-8E915DFC53D5}"/>
              </a:ext>
            </a:extLst>
          </p:cNvPr>
          <p:cNvSpPr txBox="1"/>
          <p:nvPr/>
        </p:nvSpPr>
        <p:spPr>
          <a:xfrm>
            <a:off x="6345382" y="639359"/>
            <a:ext cx="40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내가 쓴 글</a:t>
            </a:r>
            <a:r>
              <a:rPr lang="en-US" altLang="ko-KR" dirty="0"/>
              <a:t>“ </a:t>
            </a:r>
            <a:r>
              <a:rPr lang="ko-KR" altLang="en-US" dirty="0"/>
              <a:t>클릭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4F896-F9EA-4DC3-945C-52F503F5E1BF}"/>
              </a:ext>
            </a:extLst>
          </p:cNvPr>
          <p:cNvSpPr txBox="1"/>
          <p:nvPr/>
        </p:nvSpPr>
        <p:spPr>
          <a:xfrm>
            <a:off x="5721927" y="4944208"/>
            <a:ext cx="56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이외 </a:t>
            </a:r>
            <a:r>
              <a:rPr lang="en-US" altLang="ko-KR" dirty="0"/>
              <a:t>“</a:t>
            </a:r>
            <a:r>
              <a:rPr lang="ko-KR" altLang="en-US" dirty="0"/>
              <a:t>내가 쓴 댓글</a:t>
            </a:r>
            <a:r>
              <a:rPr lang="en-US" altLang="ko-KR" dirty="0"/>
              <a:t>“/”</a:t>
            </a:r>
            <a:r>
              <a:rPr lang="ko-KR" altLang="en-US" dirty="0" err="1"/>
              <a:t>찜한</a:t>
            </a:r>
            <a:r>
              <a:rPr lang="ko-KR" altLang="en-US" dirty="0"/>
              <a:t> 글</a:t>
            </a:r>
            <a:r>
              <a:rPr lang="en-US" altLang="ko-KR" dirty="0"/>
              <a:t>＂ </a:t>
            </a:r>
            <a:r>
              <a:rPr lang="ko-KR" altLang="en-US" dirty="0"/>
              <a:t>클릭도 위와 유사 </a:t>
            </a:r>
          </a:p>
        </p:txBody>
      </p:sp>
    </p:spTree>
    <p:extLst>
      <p:ext uri="{BB962C8B-B14F-4D97-AF65-F5344CB8AC3E}">
        <p14:creationId xmlns:p14="http://schemas.microsoft.com/office/powerpoint/2010/main" val="53288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22D4C-3ED0-4951-A6B0-A8FCE564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6" y="1996716"/>
            <a:ext cx="9822822" cy="4450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993D1F-B5AB-4BC4-B84E-F4AE6A167746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F9879-1917-4E55-A45E-809739BD331A}"/>
              </a:ext>
            </a:extLst>
          </p:cNvPr>
          <p:cNvSpPr txBox="1"/>
          <p:nvPr/>
        </p:nvSpPr>
        <p:spPr>
          <a:xfrm>
            <a:off x="1209906" y="987712"/>
            <a:ext cx="511021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마이페이지 회원정보수정 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Page UI</a:t>
            </a:r>
          </a:p>
        </p:txBody>
      </p:sp>
    </p:spTree>
    <p:extLst>
      <p:ext uri="{BB962C8B-B14F-4D97-AF65-F5344CB8AC3E}">
        <p14:creationId xmlns:p14="http://schemas.microsoft.com/office/powerpoint/2010/main" val="93937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38E3D3-FEA2-4FF5-BE21-DB5981FEB4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810A7F-B5FA-4C22-B9FF-64DA358D3D02}"/>
              </a:ext>
            </a:extLst>
          </p:cNvPr>
          <p:cNvGrpSpPr/>
          <p:nvPr/>
        </p:nvGrpSpPr>
        <p:grpSpPr>
          <a:xfrm>
            <a:off x="2564991" y="2134015"/>
            <a:ext cx="7104881" cy="3314285"/>
            <a:chOff x="1019560" y="2134014"/>
            <a:chExt cx="7104881" cy="33142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92618A1-310A-4BA8-85B8-F54A6FBB1AAD}"/>
                </a:ext>
              </a:extLst>
            </p:cNvPr>
            <p:cNvGrpSpPr/>
            <p:nvPr/>
          </p:nvGrpSpPr>
          <p:grpSpPr>
            <a:xfrm>
              <a:off x="1019560" y="2134014"/>
              <a:ext cx="7104881" cy="3314285"/>
              <a:chOff x="1431516" y="2047875"/>
              <a:chExt cx="6280968" cy="2762250"/>
            </a:xfrm>
          </p:grpSpPr>
          <p:sp>
            <p:nvSpPr>
              <p:cNvPr id="63" name="모서리가 둥근 직사각형 3">
                <a:extLst>
                  <a:ext uri="{FF2B5EF4-FFF2-40B4-BE49-F238E27FC236}">
                    <a16:creationId xmlns:a16="http://schemas.microsoft.com/office/drawing/2014/main" id="{55C7441E-D0BE-424A-A338-ABA4334AAC6A}"/>
                  </a:ext>
                </a:extLst>
              </p:cNvPr>
              <p:cNvSpPr/>
              <p:nvPr/>
            </p:nvSpPr>
            <p:spPr>
              <a:xfrm>
                <a:off x="1431516" y="2047875"/>
                <a:ext cx="6280968" cy="2762250"/>
              </a:xfrm>
              <a:prstGeom prst="roundRect">
                <a:avLst>
                  <a:gd name="adj" fmla="val 4943"/>
                </a:avLst>
              </a:prstGeom>
              <a:solidFill>
                <a:srgbClr val="0033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D6CDB12-A6B0-4656-9D84-8AB1AE143B51}"/>
                  </a:ext>
                </a:extLst>
              </p:cNvPr>
              <p:cNvSpPr/>
              <p:nvPr/>
            </p:nvSpPr>
            <p:spPr>
              <a:xfrm>
                <a:off x="1431516" y="2601214"/>
                <a:ext cx="6280968" cy="1655571"/>
              </a:xfrm>
              <a:prstGeom prst="rect">
                <a:avLst/>
              </a:prstGeom>
              <a:solidFill>
                <a:srgbClr val="698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FACEE5-0C96-430D-9347-D21FD49F09CE}"/>
                </a:ext>
              </a:extLst>
            </p:cNvPr>
            <p:cNvSpPr txBox="1"/>
            <p:nvPr/>
          </p:nvSpPr>
          <p:spPr>
            <a:xfrm>
              <a:off x="1238395" y="2224685"/>
              <a:ext cx="1503938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발표 종료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2B4C02-66B5-43B6-8755-C2450F54031F}"/>
                </a:ext>
              </a:extLst>
            </p:cNvPr>
            <p:cNvSpPr txBox="1"/>
            <p:nvPr/>
          </p:nvSpPr>
          <p:spPr>
            <a:xfrm>
              <a:off x="6217322" y="4820062"/>
              <a:ext cx="1694695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감사합니다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0151B35-D09B-484F-8300-AA461538CA0F}"/>
                </a:ext>
              </a:extLst>
            </p:cNvPr>
            <p:cNvGrpSpPr/>
            <p:nvPr/>
          </p:nvGrpSpPr>
          <p:grpSpPr>
            <a:xfrm>
              <a:off x="4191000" y="3262669"/>
              <a:ext cx="762000" cy="762000"/>
              <a:chOff x="4347689" y="3262669"/>
              <a:chExt cx="762000" cy="762000"/>
            </a:xfrm>
          </p:grpSpPr>
          <p:sp>
            <p:nvSpPr>
              <p:cNvPr id="60" name="모서리가 둥근 직사각형 37">
                <a:extLst>
                  <a:ext uri="{FF2B5EF4-FFF2-40B4-BE49-F238E27FC236}">
                    <a16:creationId xmlns:a16="http://schemas.microsoft.com/office/drawing/2014/main" id="{ACAC4E01-E22A-4AF8-826C-C40A12096198}"/>
                  </a:ext>
                </a:extLst>
              </p:cNvPr>
              <p:cNvSpPr/>
              <p:nvPr/>
            </p:nvSpPr>
            <p:spPr>
              <a:xfrm>
                <a:off x="4347689" y="3262669"/>
                <a:ext cx="762000" cy="762000"/>
              </a:xfrm>
              <a:prstGeom prst="roundRect">
                <a:avLst/>
              </a:prstGeom>
              <a:solidFill>
                <a:srgbClr val="F36F4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7983FDB-FABD-4B80-9341-183FB15CF891}"/>
                  </a:ext>
                </a:extLst>
              </p:cNvPr>
              <p:cNvSpPr/>
              <p:nvPr/>
            </p:nvSpPr>
            <p:spPr>
              <a:xfrm>
                <a:off x="4430854" y="3345834"/>
                <a:ext cx="595669" cy="59566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EBBDB501-B984-46D8-986D-898A4DFB659F}"/>
                  </a:ext>
                </a:extLst>
              </p:cNvPr>
              <p:cNvCxnSpPr/>
              <p:nvPr/>
            </p:nvCxnSpPr>
            <p:spPr>
              <a:xfrm>
                <a:off x="4728688" y="3462590"/>
                <a:ext cx="0" cy="36215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538D678-1F12-4E17-9724-FC21D98C131D}"/>
                </a:ext>
              </a:extLst>
            </p:cNvPr>
            <p:cNvGrpSpPr/>
            <p:nvPr/>
          </p:nvGrpSpPr>
          <p:grpSpPr>
            <a:xfrm>
              <a:off x="2247771" y="3262669"/>
              <a:ext cx="762000" cy="762000"/>
              <a:chOff x="2242790" y="3262669"/>
              <a:chExt cx="762000" cy="762000"/>
            </a:xfrm>
          </p:grpSpPr>
          <p:sp>
            <p:nvSpPr>
              <p:cNvPr id="55" name="모서리가 둥근 직사각형 8">
                <a:extLst>
                  <a:ext uri="{FF2B5EF4-FFF2-40B4-BE49-F238E27FC236}">
                    <a16:creationId xmlns:a16="http://schemas.microsoft.com/office/drawing/2014/main" id="{09347BE0-D12B-42B0-91C9-722B6C446238}"/>
                  </a:ext>
                </a:extLst>
              </p:cNvPr>
              <p:cNvSpPr/>
              <p:nvPr/>
            </p:nvSpPr>
            <p:spPr>
              <a:xfrm>
                <a:off x="2242790" y="3262669"/>
                <a:ext cx="762000" cy="762000"/>
              </a:xfrm>
              <a:prstGeom prst="roundRect">
                <a:avLst/>
              </a:prstGeom>
              <a:solidFill>
                <a:srgbClr val="F6C11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FFAEBF7-4FCE-48DB-8D52-F189B47808CB}"/>
                  </a:ext>
                </a:extLst>
              </p:cNvPr>
              <p:cNvGrpSpPr/>
              <p:nvPr/>
            </p:nvGrpSpPr>
            <p:grpSpPr>
              <a:xfrm>
                <a:off x="2381003" y="3372049"/>
                <a:ext cx="485573" cy="542524"/>
                <a:chOff x="2398236" y="3372049"/>
                <a:chExt cx="485573" cy="542524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BEBF2B5-1C03-460F-80D1-E1222AA87349}"/>
                    </a:ext>
                  </a:extLst>
                </p:cNvPr>
                <p:cNvSpPr/>
                <p:nvPr/>
              </p:nvSpPr>
              <p:spPr>
                <a:xfrm>
                  <a:off x="2398236" y="3429000"/>
                  <a:ext cx="485573" cy="485573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6FF10057-FADA-41AA-8362-9177A322EF44}"/>
                    </a:ext>
                  </a:extLst>
                </p:cNvPr>
                <p:cNvSpPr/>
                <p:nvPr/>
              </p:nvSpPr>
              <p:spPr>
                <a:xfrm>
                  <a:off x="2541315" y="3372049"/>
                  <a:ext cx="199416" cy="221279"/>
                </a:xfrm>
                <a:prstGeom prst="rect">
                  <a:avLst/>
                </a:prstGeom>
                <a:solidFill>
                  <a:srgbClr val="F6C1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15C8FA8-3A2D-46D7-98DA-9FE3AD04E128}"/>
                    </a:ext>
                  </a:extLst>
                </p:cNvPr>
                <p:cNvCxnSpPr>
                  <a:stCxn id="58" idx="0"/>
                  <a:endCxn id="58" idx="2"/>
                </p:cNvCxnSpPr>
                <p:nvPr/>
              </p:nvCxnSpPr>
              <p:spPr>
                <a:xfrm>
                  <a:off x="2641023" y="3372049"/>
                  <a:ext cx="0" cy="221279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01D781A-1AF4-40AF-8810-79E4DBE87A20}"/>
                </a:ext>
              </a:extLst>
            </p:cNvPr>
            <p:cNvGrpSpPr/>
            <p:nvPr/>
          </p:nvGrpSpPr>
          <p:grpSpPr>
            <a:xfrm>
              <a:off x="6134229" y="3262669"/>
              <a:ext cx="762000" cy="762000"/>
              <a:chOff x="6129248" y="3262669"/>
              <a:chExt cx="762000" cy="762000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0DEED531-25FC-4DC6-93A2-A9B2C6823DB8}"/>
                  </a:ext>
                </a:extLst>
              </p:cNvPr>
              <p:cNvSpPr/>
              <p:nvPr/>
            </p:nvSpPr>
            <p:spPr>
              <a:xfrm>
                <a:off x="6129248" y="3262669"/>
                <a:ext cx="762000" cy="762000"/>
              </a:xfrm>
              <a:prstGeom prst="roundRect">
                <a:avLst/>
              </a:prstGeom>
              <a:solidFill>
                <a:srgbClr val="58B24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67D5829-6D01-412A-AC77-CC2242980AC7}"/>
                  </a:ext>
                </a:extLst>
              </p:cNvPr>
              <p:cNvGrpSpPr/>
              <p:nvPr/>
            </p:nvGrpSpPr>
            <p:grpSpPr>
              <a:xfrm>
                <a:off x="6134547" y="3345834"/>
                <a:ext cx="751401" cy="623473"/>
                <a:chOff x="6523223" y="3544341"/>
                <a:chExt cx="1009590" cy="83770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50028D7E-4B42-4C47-9784-328748EF9CEA}"/>
                    </a:ext>
                  </a:extLst>
                </p:cNvPr>
                <p:cNvGrpSpPr/>
                <p:nvPr/>
              </p:nvGrpSpPr>
              <p:grpSpPr>
                <a:xfrm rot="14367134">
                  <a:off x="6803893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ACFAA0E3-0555-40C7-8717-81DC2B554933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C38D164F-1B9C-4BDB-9E04-A8DD9150C7B2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DCB6A64-B591-4C32-B33F-EACAA1EF618D}"/>
                    </a:ext>
                  </a:extLst>
                </p:cNvPr>
                <p:cNvGrpSpPr/>
                <p:nvPr/>
              </p:nvGrpSpPr>
              <p:grpSpPr>
                <a:xfrm rot="18272158">
                  <a:off x="6975778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0480464-5ADE-4F0F-A283-1143B4E17D60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DDDCA3C2-0451-4294-8014-F1AEC0554F6D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D0E8F2E1-A10E-4C36-A159-50A966C9B0E8}"/>
                    </a:ext>
                  </a:extLst>
                </p:cNvPr>
                <p:cNvGrpSpPr/>
                <p:nvPr/>
              </p:nvGrpSpPr>
              <p:grpSpPr>
                <a:xfrm rot="10800000">
                  <a:off x="6764297" y="3544341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CEFDF8CF-80DC-4452-A9C3-109AC45253B6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06195273-7C26-4581-B145-243D35D929E2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3680DB-F9C8-48AF-800F-8B72A4233833}"/>
                </a:ext>
              </a:extLst>
            </p:cNvPr>
            <p:cNvSpPr txBox="1"/>
            <p:nvPr/>
          </p:nvSpPr>
          <p:spPr>
            <a:xfrm>
              <a:off x="2079295" y="4062038"/>
              <a:ext cx="1088760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발표 대기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0A523A-1273-4C72-B734-03FD901B285B}"/>
                </a:ext>
              </a:extLst>
            </p:cNvPr>
            <p:cNvSpPr txBox="1"/>
            <p:nvPr/>
          </p:nvSpPr>
          <p:spPr>
            <a:xfrm>
              <a:off x="4022810" y="4062038"/>
              <a:ext cx="1098378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발표 종료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2E57B2-21D3-4ACC-8651-6301E189194E}"/>
                </a:ext>
              </a:extLst>
            </p:cNvPr>
            <p:cNvSpPr txBox="1"/>
            <p:nvPr/>
          </p:nvSpPr>
          <p:spPr>
            <a:xfrm>
              <a:off x="5742212" y="4062038"/>
              <a:ext cx="1564852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발표 다시 시작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097DC48-5DD0-4C93-AE7A-88CF7B63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7869">
              <a:off x="4859319" y="3686983"/>
              <a:ext cx="638095" cy="50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63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907430" y="974265"/>
              <a:ext cx="2377916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로그인</a:t>
              </a:r>
              <a:r>
                <a:rPr lang="en-US" altLang="ko-KR" sz="28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</a:rPr>
                <a:t> Page UI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12AB6-99FA-41EF-8311-FC73CC998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3"/>
          <a:stretch/>
        </p:blipFill>
        <p:spPr>
          <a:xfrm>
            <a:off x="1048757" y="1780253"/>
            <a:ext cx="10269361" cy="48548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D38735-726B-4C1C-900A-DA4C16BB5502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86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B93EBE-2D56-46AD-A897-E74A4F51C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1138748" y="1933778"/>
            <a:ext cx="10010300" cy="45758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44F9CE-A68B-4E5C-B88E-4DB68A2273E6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AF5AC2-CB9B-4F61-808A-22FDF9FF80E7}"/>
              </a:ext>
            </a:extLst>
          </p:cNvPr>
          <p:cNvSpPr txBox="1"/>
          <p:nvPr/>
        </p:nvSpPr>
        <p:spPr>
          <a:xfrm>
            <a:off x="1209907" y="987712"/>
            <a:ext cx="3170555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회원가입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Page UI</a:t>
            </a:r>
          </a:p>
        </p:txBody>
      </p:sp>
    </p:spTree>
    <p:extLst>
      <p:ext uri="{BB962C8B-B14F-4D97-AF65-F5344CB8AC3E}">
        <p14:creationId xmlns:p14="http://schemas.microsoft.com/office/powerpoint/2010/main" val="336531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04A86-F5AA-4585-9C0B-919D025B3E5A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ABA-6896-4B95-8BB2-50DB528F4F1C}"/>
              </a:ext>
            </a:extLst>
          </p:cNvPr>
          <p:cNvSpPr txBox="1"/>
          <p:nvPr/>
        </p:nvSpPr>
        <p:spPr>
          <a:xfrm>
            <a:off x="1209907" y="987712"/>
            <a:ext cx="3170555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메인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Page UI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3988F9F-EC63-408E-9671-50E3E04C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0" y="1605602"/>
            <a:ext cx="5071119" cy="52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5AA84-30FF-447E-9FC7-047980B04991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41D962-C57A-49C4-8614-F76184407885}"/>
              </a:ext>
            </a:extLst>
          </p:cNvPr>
          <p:cNvSpPr txBox="1"/>
          <p:nvPr/>
        </p:nvSpPr>
        <p:spPr>
          <a:xfrm>
            <a:off x="1209907" y="987712"/>
            <a:ext cx="3170555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메인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Page 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A58F7-04F4-425E-8567-39D678FB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2" y="1627969"/>
            <a:ext cx="11999995" cy="5187498"/>
          </a:xfrm>
          <a:prstGeom prst="rect">
            <a:avLst/>
          </a:prstGeom>
        </p:spPr>
      </p:pic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843946E3-A5A9-4655-90F7-5360DEB0BEB1}"/>
              </a:ext>
            </a:extLst>
          </p:cNvPr>
          <p:cNvSpPr/>
          <p:nvPr/>
        </p:nvSpPr>
        <p:spPr>
          <a:xfrm rot="19894711">
            <a:off x="3530023" y="3278267"/>
            <a:ext cx="249007" cy="301466"/>
          </a:xfrm>
          <a:prstGeom prst="upArrow">
            <a:avLst>
              <a:gd name="adj1" fmla="val 35448"/>
              <a:gd name="adj2" fmla="val 76418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2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876B0A-9A6B-49D9-9836-F1D007878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41125C-E688-4589-ACAB-2277F2E98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2562490"/>
            <a:ext cx="5291667" cy="1733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03A4A-732A-4B5B-82EA-61F3C9E90B4B}"/>
              </a:ext>
            </a:extLst>
          </p:cNvPr>
          <p:cNvSpPr txBox="1"/>
          <p:nvPr/>
        </p:nvSpPr>
        <p:spPr>
          <a:xfrm>
            <a:off x="6511636" y="1293091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메인페이지에서</a:t>
            </a:r>
            <a:r>
              <a:rPr lang="ko-KR" altLang="en-US" dirty="0"/>
              <a:t> 리스트를 클릭하면 해당 글로 바로 이동</a:t>
            </a:r>
          </a:p>
        </p:txBody>
      </p:sp>
    </p:spTree>
    <p:extLst>
      <p:ext uri="{BB962C8B-B14F-4D97-AF65-F5344CB8AC3E}">
        <p14:creationId xmlns:p14="http://schemas.microsoft.com/office/powerpoint/2010/main" val="41565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72823" y="30298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69435" y="55916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12192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43211" y="1023861"/>
              <a:ext cx="371134" cy="366760"/>
              <a:chOff x="9391868" y="139283"/>
              <a:chExt cx="635926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391868" y="139283"/>
                <a:ext cx="478959" cy="478958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" name="직선 연결선 47"/>
              <p:cNvCxnSpPr>
                <a:cxnSpLocks/>
                <a:stCxn id="47" idx="5"/>
              </p:cNvCxnSpPr>
              <p:nvPr/>
            </p:nvCxnSpPr>
            <p:spPr>
              <a:xfrm>
                <a:off x="9800684" y="548099"/>
                <a:ext cx="227110" cy="219615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B45C02DC-0E44-4540-80C7-1C5F74F9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915" y="21857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284FF-665C-4D42-BA48-C0DFEF373ECE}"/>
              </a:ext>
            </a:extLst>
          </p:cNvPr>
          <p:cNvSpPr txBox="1"/>
          <p:nvPr/>
        </p:nvSpPr>
        <p:spPr>
          <a:xfrm>
            <a:off x="4048692" y="145639"/>
            <a:ext cx="358171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Chapter.1 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UI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45B05-0B4E-4940-9E29-CFF95CF966CF}"/>
              </a:ext>
            </a:extLst>
          </p:cNvPr>
          <p:cNvSpPr txBox="1"/>
          <p:nvPr/>
        </p:nvSpPr>
        <p:spPr>
          <a:xfrm>
            <a:off x="1209907" y="987712"/>
            <a:ext cx="411710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공지사항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List Page UI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7B0739E-8FF2-453A-9DE8-6E69055C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54" y="1641393"/>
            <a:ext cx="8281990" cy="51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438</Words>
  <Application>Microsoft Office PowerPoint</Application>
  <PresentationFormat>와이드스크린</PresentationFormat>
  <Paragraphs>122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08서울남산체 EB</vt:lpstr>
      <vt:lpstr>맑은 고딕</vt:lpstr>
      <vt:lpstr>서울남산체 B</vt:lpstr>
      <vt:lpstr>서울남산체 EB</vt:lpstr>
      <vt:lpstr>서울남산체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류운</dc:creator>
  <cp:lastModifiedBy>장석민</cp:lastModifiedBy>
  <cp:revision>42</cp:revision>
  <dcterms:created xsi:type="dcterms:W3CDTF">2021-07-13T06:54:05Z</dcterms:created>
  <dcterms:modified xsi:type="dcterms:W3CDTF">2021-07-20T11:46:50Z</dcterms:modified>
</cp:coreProperties>
</file>